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43891200" cy="32918400"/>
  <p:notesSz cx="20104100" cy="15081250"/>
  <p:defaultTextStyle>
    <a:defPPr>
      <a:defRPr lang="en-US"/>
    </a:defPPr>
    <a:lvl1pPr marL="0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1pPr>
    <a:lvl2pPr marL="998022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2pPr>
    <a:lvl3pPr marL="1996044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3pPr>
    <a:lvl4pPr marL="2994066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4pPr>
    <a:lvl5pPr marL="3992088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5pPr>
    <a:lvl6pPr marL="4990109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6pPr>
    <a:lvl7pPr marL="5988131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7pPr>
    <a:lvl8pPr marL="6986153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8pPr>
    <a:lvl9pPr marL="7984175" algn="l" defTabSz="199604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6" userDrawn="1">
          <p15:clr>
            <a:srgbClr val="A4A3A4"/>
          </p15:clr>
        </p15:guide>
        <p15:guide id="2" pos="4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10" y="101"/>
      </p:cViewPr>
      <p:guideLst>
        <p:guide orient="horz" pos="6286"/>
        <p:guide pos="4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10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1pPr>
    <a:lvl2pPr marL="998022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2pPr>
    <a:lvl3pPr marL="1996044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3pPr>
    <a:lvl4pPr marL="2994066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4pPr>
    <a:lvl5pPr marL="3992088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5pPr>
    <a:lvl6pPr marL="4990109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6pPr>
    <a:lvl7pPr marL="5988131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7pPr>
    <a:lvl8pPr marL="6986153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8pPr>
    <a:lvl9pPr marL="7984175" algn="l" defTabSz="199604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07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30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13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840" y="10204703"/>
            <a:ext cx="373075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83681" y="18434304"/>
            <a:ext cx="307238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3891200" cy="5028545"/>
          </a:xfrm>
          <a:custGeom>
            <a:avLst/>
            <a:gdLst/>
            <a:ahLst/>
            <a:cxnLst/>
            <a:rect l="l" t="t" r="r" b="b"/>
            <a:pathLst>
              <a:path w="20104100" h="2303780">
                <a:moveTo>
                  <a:pt x="0" y="2303594"/>
                </a:moveTo>
                <a:lnTo>
                  <a:pt x="20104100" y="2303594"/>
                </a:lnTo>
                <a:lnTo>
                  <a:pt x="20104100" y="0"/>
                </a:lnTo>
                <a:lnTo>
                  <a:pt x="0" y="0"/>
                </a:lnTo>
                <a:lnTo>
                  <a:pt x="0" y="2303594"/>
                </a:lnTo>
              </a:path>
            </a:pathLst>
          </a:custGeom>
          <a:solidFill>
            <a:srgbClr val="4C5A6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7" name="bk object 17"/>
          <p:cNvSpPr/>
          <p:nvPr/>
        </p:nvSpPr>
        <p:spPr>
          <a:xfrm>
            <a:off x="1097279" y="1462732"/>
            <a:ext cx="3364991" cy="220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514" y="1092275"/>
            <a:ext cx="30962173" cy="1343573"/>
          </a:xfrm>
        </p:spPr>
        <p:txBody>
          <a:bodyPr lIns="0" tIns="0" rIns="0" bIns="0"/>
          <a:lstStyle>
            <a:lvl1pPr>
              <a:defRPr sz="8731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514" y="1092275"/>
            <a:ext cx="30962173" cy="1343573"/>
          </a:xfrm>
        </p:spPr>
        <p:txBody>
          <a:bodyPr lIns="0" tIns="0" rIns="0" bIns="0"/>
          <a:lstStyle>
            <a:lvl1pPr>
              <a:defRPr sz="8731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4561" y="7571232"/>
            <a:ext cx="190926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603968" y="7571232"/>
            <a:ext cx="190926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514" y="1092275"/>
            <a:ext cx="30962173" cy="1343573"/>
          </a:xfrm>
        </p:spPr>
        <p:txBody>
          <a:bodyPr lIns="0" tIns="0" rIns="0" bIns="0"/>
          <a:lstStyle>
            <a:lvl1pPr>
              <a:defRPr sz="8731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3891200" cy="31998071"/>
          </a:xfrm>
          <a:custGeom>
            <a:avLst/>
            <a:gdLst/>
            <a:ahLst/>
            <a:cxnLst/>
            <a:rect l="l" t="t" r="r" b="b"/>
            <a:pathLst>
              <a:path w="20104100" h="14659610">
                <a:moveTo>
                  <a:pt x="0" y="14659239"/>
                </a:moveTo>
                <a:lnTo>
                  <a:pt x="20104100" y="14659239"/>
                </a:lnTo>
                <a:lnTo>
                  <a:pt x="20104100" y="0"/>
                </a:lnTo>
                <a:lnTo>
                  <a:pt x="0" y="0"/>
                </a:lnTo>
                <a:lnTo>
                  <a:pt x="0" y="14659239"/>
                </a:lnTo>
                <a:close/>
              </a:path>
            </a:pathLst>
          </a:custGeom>
          <a:solidFill>
            <a:srgbClr val="E9E8B8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7" name="bk object 17"/>
          <p:cNvSpPr/>
          <p:nvPr/>
        </p:nvSpPr>
        <p:spPr>
          <a:xfrm>
            <a:off x="685799" y="1"/>
            <a:ext cx="457489" cy="3886448"/>
          </a:xfrm>
          <a:custGeom>
            <a:avLst/>
            <a:gdLst/>
            <a:ahLst/>
            <a:cxnLst/>
            <a:rect l="l" t="t" r="r" b="b"/>
            <a:pathLst>
              <a:path w="209550" h="1780539">
                <a:moveTo>
                  <a:pt x="0" y="1780050"/>
                </a:moveTo>
                <a:lnTo>
                  <a:pt x="209417" y="1780050"/>
                </a:lnTo>
                <a:lnTo>
                  <a:pt x="209417" y="0"/>
                </a:lnTo>
                <a:lnTo>
                  <a:pt x="0" y="0"/>
                </a:lnTo>
                <a:lnTo>
                  <a:pt x="0" y="1780050"/>
                </a:lnTo>
              </a:path>
            </a:pathLst>
          </a:custGeom>
          <a:solidFill>
            <a:srgbClr val="C9C64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8" name="bk object 18"/>
          <p:cNvSpPr/>
          <p:nvPr/>
        </p:nvSpPr>
        <p:spPr>
          <a:xfrm>
            <a:off x="1143000" y="1"/>
            <a:ext cx="42748864" cy="3886448"/>
          </a:xfrm>
          <a:custGeom>
            <a:avLst/>
            <a:gdLst/>
            <a:ahLst/>
            <a:cxnLst/>
            <a:rect l="l" t="t" r="r" b="b"/>
            <a:pathLst>
              <a:path w="19580860" h="1780539">
                <a:moveTo>
                  <a:pt x="0" y="1780050"/>
                </a:moveTo>
                <a:lnTo>
                  <a:pt x="19580555" y="1780050"/>
                </a:lnTo>
                <a:lnTo>
                  <a:pt x="19580555" y="0"/>
                </a:lnTo>
                <a:lnTo>
                  <a:pt x="0" y="0"/>
                </a:lnTo>
                <a:lnTo>
                  <a:pt x="0" y="1780050"/>
                </a:lnTo>
              </a:path>
            </a:pathLst>
          </a:custGeom>
          <a:solidFill>
            <a:srgbClr val="DFDD95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9" name="bk object 19"/>
          <p:cNvSpPr/>
          <p:nvPr/>
        </p:nvSpPr>
        <p:spPr>
          <a:xfrm>
            <a:off x="1143000" y="3877761"/>
            <a:ext cx="42748864" cy="0"/>
          </a:xfrm>
          <a:custGeom>
            <a:avLst/>
            <a:gdLst/>
            <a:ahLst/>
            <a:cxnLst/>
            <a:rect l="l" t="t" r="r" b="b"/>
            <a:pathLst>
              <a:path w="19580860">
                <a:moveTo>
                  <a:pt x="0" y="0"/>
                </a:moveTo>
                <a:lnTo>
                  <a:pt x="19580555" y="0"/>
                </a:lnTo>
              </a:path>
            </a:pathLst>
          </a:custGeom>
          <a:ln w="265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0" name="bk object 20"/>
          <p:cNvSpPr/>
          <p:nvPr/>
        </p:nvSpPr>
        <p:spPr>
          <a:xfrm>
            <a:off x="1142999" y="0"/>
            <a:ext cx="0" cy="5513659"/>
          </a:xfrm>
          <a:custGeom>
            <a:avLst/>
            <a:gdLst/>
            <a:ahLst/>
            <a:cxnLst/>
            <a:rect l="l" t="t" r="r" b="b"/>
            <a:pathLst>
              <a:path h="2526030">
                <a:moveTo>
                  <a:pt x="0" y="0"/>
                </a:moveTo>
                <a:lnTo>
                  <a:pt x="0" y="2525577"/>
                </a:lnTo>
              </a:path>
            </a:pathLst>
          </a:custGeom>
          <a:ln w="265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1" name="bk object 21"/>
          <p:cNvSpPr/>
          <p:nvPr/>
        </p:nvSpPr>
        <p:spPr>
          <a:xfrm>
            <a:off x="1143000" y="5485244"/>
            <a:ext cx="42748864" cy="0"/>
          </a:xfrm>
          <a:custGeom>
            <a:avLst/>
            <a:gdLst/>
            <a:ahLst/>
            <a:cxnLst/>
            <a:rect l="l" t="t" r="r" b="b"/>
            <a:pathLst>
              <a:path w="19580860">
                <a:moveTo>
                  <a:pt x="0" y="0"/>
                </a:moveTo>
                <a:lnTo>
                  <a:pt x="19580555" y="0"/>
                </a:lnTo>
              </a:path>
            </a:pathLst>
          </a:custGeom>
          <a:ln w="265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2" name="bk object 22"/>
          <p:cNvSpPr/>
          <p:nvPr/>
        </p:nvSpPr>
        <p:spPr>
          <a:xfrm>
            <a:off x="685799" y="14794922"/>
            <a:ext cx="457489" cy="914785"/>
          </a:xfrm>
          <a:custGeom>
            <a:avLst/>
            <a:gdLst/>
            <a:ahLst/>
            <a:cxnLst/>
            <a:rect l="l" t="t" r="r" b="b"/>
            <a:pathLst>
              <a:path w="209550" h="419100">
                <a:moveTo>
                  <a:pt x="0" y="0"/>
                </a:moveTo>
                <a:lnTo>
                  <a:pt x="209417" y="0"/>
                </a:lnTo>
                <a:lnTo>
                  <a:pt x="209417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41779D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3" name="bk object 23"/>
          <p:cNvSpPr/>
          <p:nvPr/>
        </p:nvSpPr>
        <p:spPr>
          <a:xfrm>
            <a:off x="685799" y="23297053"/>
            <a:ext cx="457489" cy="914785"/>
          </a:xfrm>
          <a:custGeom>
            <a:avLst/>
            <a:gdLst/>
            <a:ahLst/>
            <a:cxnLst/>
            <a:rect l="l" t="t" r="r" b="b"/>
            <a:pathLst>
              <a:path w="209550" h="419100">
                <a:moveTo>
                  <a:pt x="0" y="0"/>
                </a:moveTo>
                <a:lnTo>
                  <a:pt x="209417" y="0"/>
                </a:lnTo>
                <a:lnTo>
                  <a:pt x="209417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6B692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4" name="bk object 24"/>
          <p:cNvSpPr/>
          <p:nvPr/>
        </p:nvSpPr>
        <p:spPr>
          <a:xfrm>
            <a:off x="0" y="31997263"/>
            <a:ext cx="43891200" cy="914785"/>
          </a:xfrm>
          <a:custGeom>
            <a:avLst/>
            <a:gdLst/>
            <a:ahLst/>
            <a:cxnLst/>
            <a:rect l="l" t="t" r="r" b="b"/>
            <a:pathLst>
              <a:path w="20104100" h="419100">
                <a:moveTo>
                  <a:pt x="0" y="418835"/>
                </a:moveTo>
                <a:lnTo>
                  <a:pt x="20104100" y="418835"/>
                </a:lnTo>
                <a:lnTo>
                  <a:pt x="20104100" y="0"/>
                </a:lnTo>
                <a:lnTo>
                  <a:pt x="0" y="0"/>
                </a:lnTo>
                <a:lnTo>
                  <a:pt x="0" y="418835"/>
                </a:lnTo>
              </a:path>
            </a:pathLst>
          </a:custGeom>
          <a:solidFill>
            <a:srgbClr val="DFDD95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514" y="1092275"/>
            <a:ext cx="3096217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1" y="7571232"/>
            <a:ext cx="39502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9" y="30614111"/>
            <a:ext cx="14045182" cy="604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1"/>
            <a:ext cx="10094976" cy="604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5" y="30614111"/>
            <a:ext cx="10094976" cy="604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7930">
        <a:defRPr>
          <a:latin typeface="+mn-lt"/>
          <a:ea typeface="+mn-ea"/>
          <a:cs typeface="+mn-cs"/>
        </a:defRPr>
      </a:lvl2pPr>
      <a:lvl3pPr marL="1995861">
        <a:defRPr>
          <a:latin typeface="+mn-lt"/>
          <a:ea typeface="+mn-ea"/>
          <a:cs typeface="+mn-cs"/>
        </a:defRPr>
      </a:lvl3pPr>
      <a:lvl4pPr marL="2993791">
        <a:defRPr>
          <a:latin typeface="+mn-lt"/>
          <a:ea typeface="+mn-ea"/>
          <a:cs typeface="+mn-cs"/>
        </a:defRPr>
      </a:lvl4pPr>
      <a:lvl5pPr marL="3991722">
        <a:defRPr>
          <a:latin typeface="+mn-lt"/>
          <a:ea typeface="+mn-ea"/>
          <a:cs typeface="+mn-cs"/>
        </a:defRPr>
      </a:lvl5pPr>
      <a:lvl6pPr marL="4989652">
        <a:defRPr>
          <a:latin typeface="+mn-lt"/>
          <a:ea typeface="+mn-ea"/>
          <a:cs typeface="+mn-cs"/>
        </a:defRPr>
      </a:lvl6pPr>
      <a:lvl7pPr marL="5987583">
        <a:defRPr>
          <a:latin typeface="+mn-lt"/>
          <a:ea typeface="+mn-ea"/>
          <a:cs typeface="+mn-cs"/>
        </a:defRPr>
      </a:lvl7pPr>
      <a:lvl8pPr marL="6985513">
        <a:defRPr>
          <a:latin typeface="+mn-lt"/>
          <a:ea typeface="+mn-ea"/>
          <a:cs typeface="+mn-cs"/>
        </a:defRPr>
      </a:lvl8pPr>
      <a:lvl9pPr marL="79834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7930">
        <a:defRPr>
          <a:latin typeface="+mn-lt"/>
          <a:ea typeface="+mn-ea"/>
          <a:cs typeface="+mn-cs"/>
        </a:defRPr>
      </a:lvl2pPr>
      <a:lvl3pPr marL="1995861">
        <a:defRPr>
          <a:latin typeface="+mn-lt"/>
          <a:ea typeface="+mn-ea"/>
          <a:cs typeface="+mn-cs"/>
        </a:defRPr>
      </a:lvl3pPr>
      <a:lvl4pPr marL="2993791">
        <a:defRPr>
          <a:latin typeface="+mn-lt"/>
          <a:ea typeface="+mn-ea"/>
          <a:cs typeface="+mn-cs"/>
        </a:defRPr>
      </a:lvl4pPr>
      <a:lvl5pPr marL="3991722">
        <a:defRPr>
          <a:latin typeface="+mn-lt"/>
          <a:ea typeface="+mn-ea"/>
          <a:cs typeface="+mn-cs"/>
        </a:defRPr>
      </a:lvl5pPr>
      <a:lvl6pPr marL="4989652">
        <a:defRPr>
          <a:latin typeface="+mn-lt"/>
          <a:ea typeface="+mn-ea"/>
          <a:cs typeface="+mn-cs"/>
        </a:defRPr>
      </a:lvl6pPr>
      <a:lvl7pPr marL="5987583">
        <a:defRPr>
          <a:latin typeface="+mn-lt"/>
          <a:ea typeface="+mn-ea"/>
          <a:cs typeface="+mn-cs"/>
        </a:defRPr>
      </a:lvl7pPr>
      <a:lvl8pPr marL="6985513">
        <a:defRPr>
          <a:latin typeface="+mn-lt"/>
          <a:ea typeface="+mn-ea"/>
          <a:cs typeface="+mn-cs"/>
        </a:defRPr>
      </a:lvl8pPr>
      <a:lvl9pPr marL="798344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0" y="1"/>
            <a:ext cx="43881960" cy="3829623"/>
          </a:xfrm>
          <a:custGeom>
            <a:avLst/>
            <a:gdLst/>
            <a:ahLst/>
            <a:cxnLst/>
            <a:rect l="l" t="t" r="r" b="b"/>
            <a:pathLst>
              <a:path w="20104100" h="1754505">
                <a:moveTo>
                  <a:pt x="0" y="1754222"/>
                </a:moveTo>
                <a:lnTo>
                  <a:pt x="20104100" y="1754222"/>
                </a:lnTo>
                <a:lnTo>
                  <a:pt x="20104100" y="0"/>
                </a:lnTo>
                <a:lnTo>
                  <a:pt x="0" y="0"/>
                </a:lnTo>
                <a:lnTo>
                  <a:pt x="0" y="1754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" name="object 3"/>
          <p:cNvSpPr/>
          <p:nvPr/>
        </p:nvSpPr>
        <p:spPr>
          <a:xfrm>
            <a:off x="4620" y="3943283"/>
            <a:ext cx="43881960" cy="1085268"/>
          </a:xfrm>
          <a:custGeom>
            <a:avLst/>
            <a:gdLst/>
            <a:ahLst/>
            <a:cxnLst/>
            <a:rect l="l" t="t" r="r" b="b"/>
            <a:pathLst>
              <a:path w="20104100" h="497205">
                <a:moveTo>
                  <a:pt x="0" y="497017"/>
                </a:moveTo>
                <a:lnTo>
                  <a:pt x="20104100" y="497017"/>
                </a:lnTo>
                <a:lnTo>
                  <a:pt x="20104100" y="0"/>
                </a:lnTo>
                <a:lnTo>
                  <a:pt x="0" y="0"/>
                </a:lnTo>
                <a:lnTo>
                  <a:pt x="0" y="497017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" name="object 4"/>
          <p:cNvSpPr/>
          <p:nvPr/>
        </p:nvSpPr>
        <p:spPr>
          <a:xfrm>
            <a:off x="5382" y="3829006"/>
            <a:ext cx="43881960" cy="115041"/>
          </a:xfrm>
          <a:custGeom>
            <a:avLst/>
            <a:gdLst/>
            <a:ahLst/>
            <a:cxnLst/>
            <a:rect l="l" t="t" r="r" b="b"/>
            <a:pathLst>
              <a:path w="20104100" h="52705">
                <a:moveTo>
                  <a:pt x="0" y="52354"/>
                </a:moveTo>
                <a:lnTo>
                  <a:pt x="20103750" y="52354"/>
                </a:lnTo>
                <a:lnTo>
                  <a:pt x="20103750" y="0"/>
                </a:lnTo>
                <a:lnTo>
                  <a:pt x="0" y="0"/>
                </a:lnTo>
                <a:lnTo>
                  <a:pt x="0" y="52354"/>
                </a:lnTo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" name="object 5"/>
          <p:cNvSpPr txBox="1"/>
          <p:nvPr/>
        </p:nvSpPr>
        <p:spPr>
          <a:xfrm>
            <a:off x="1226315" y="2068431"/>
            <a:ext cx="13283787" cy="1763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1459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sz="11459" spc="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459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1459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459" spc="-43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459" dirty="0">
                <a:solidFill>
                  <a:srgbClr val="FFFFFF"/>
                </a:solidFill>
                <a:latin typeface="Arial"/>
                <a:cs typeface="Arial"/>
              </a:rPr>
              <a:t>itle</a:t>
            </a:r>
            <a:endParaRPr sz="1145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6317" y="4188672"/>
            <a:ext cx="7621822" cy="554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3601" spc="-371" dirty="0">
                <a:solidFill>
                  <a:srgbClr val="C0C0C0"/>
                </a:solidFill>
                <a:latin typeface="Arial"/>
                <a:cs typeface="Arial"/>
              </a:rPr>
              <a:t>Y</a:t>
            </a:r>
            <a:r>
              <a:rPr sz="3601" spc="-22" dirty="0">
                <a:solidFill>
                  <a:srgbClr val="C0C0C0"/>
                </a:solidFill>
                <a:latin typeface="Arial"/>
                <a:cs typeface="Arial"/>
              </a:rPr>
              <a:t>our</a:t>
            </a:r>
            <a:r>
              <a:rPr sz="3601" spc="-11" dirty="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sz="3601" spc="-33" dirty="0">
                <a:solidFill>
                  <a:srgbClr val="C0C0C0"/>
                </a:solidFill>
                <a:latin typeface="Arial"/>
                <a:cs typeface="Arial"/>
              </a:rPr>
              <a:t>name</a:t>
            </a:r>
            <a:r>
              <a:rPr sz="3601" spc="-22" dirty="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sz="3601" spc="-11" dirty="0">
                <a:solidFill>
                  <a:srgbClr val="C0C0C0"/>
                </a:solidFill>
                <a:latin typeface="Arial"/>
                <a:cs typeface="Arial"/>
              </a:rPr>
              <a:t>|</a:t>
            </a:r>
            <a:r>
              <a:rPr sz="3601" spc="-55" dirty="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sz="3601" spc="-426" dirty="0">
                <a:solidFill>
                  <a:srgbClr val="C0C0C0"/>
                </a:solidFill>
                <a:latin typeface="Arial"/>
                <a:cs typeface="Arial"/>
              </a:rPr>
              <a:t>T</a:t>
            </a:r>
            <a:r>
              <a:rPr sz="3601" spc="-22" dirty="0">
                <a:solidFill>
                  <a:srgbClr val="C0C0C0"/>
                </a:solidFill>
                <a:latin typeface="Arial"/>
                <a:cs typeface="Arial"/>
              </a:rPr>
              <a:t>eache</a:t>
            </a:r>
            <a:r>
              <a:rPr sz="3601" spc="109" dirty="0">
                <a:solidFill>
                  <a:srgbClr val="C0C0C0"/>
                </a:solidFill>
                <a:latin typeface="Arial"/>
                <a:cs typeface="Arial"/>
              </a:rPr>
              <a:t>r</a:t>
            </a:r>
            <a:r>
              <a:rPr sz="3601" spc="-76" dirty="0">
                <a:solidFill>
                  <a:srgbClr val="C0C0C0"/>
                </a:solidFill>
                <a:latin typeface="Arial"/>
                <a:cs typeface="Arial"/>
              </a:rPr>
              <a:t>’</a:t>
            </a:r>
            <a:r>
              <a:rPr sz="3601" spc="-22" dirty="0">
                <a:solidFill>
                  <a:srgbClr val="C0C0C0"/>
                </a:solidFill>
                <a:latin typeface="Arial"/>
                <a:cs typeface="Arial"/>
              </a:rPr>
              <a:t>s</a:t>
            </a:r>
            <a:r>
              <a:rPr sz="3601" spc="-33" dirty="0">
                <a:solidFill>
                  <a:srgbClr val="C0C0C0"/>
                </a:solidFill>
                <a:latin typeface="Arial"/>
                <a:cs typeface="Arial"/>
              </a:rPr>
              <a:t> name</a:t>
            </a:r>
            <a:r>
              <a:rPr sz="3601" spc="-22" dirty="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sz="3601" spc="-11" dirty="0">
                <a:solidFill>
                  <a:srgbClr val="C0C0C0"/>
                </a:solidFill>
                <a:latin typeface="Arial"/>
                <a:cs typeface="Arial"/>
              </a:rPr>
              <a:t>|</a:t>
            </a:r>
            <a:r>
              <a:rPr sz="3601" dirty="0">
                <a:solidFill>
                  <a:srgbClr val="C0C0C0"/>
                </a:solidFill>
                <a:latin typeface="Arial"/>
                <a:cs typeface="Arial"/>
              </a:rPr>
              <a:t> </a:t>
            </a:r>
            <a:r>
              <a:rPr sz="3601" spc="-44" dirty="0">
                <a:solidFill>
                  <a:srgbClr val="C0C0C0"/>
                </a:solidFill>
                <a:latin typeface="Arial"/>
                <a:cs typeface="Arial"/>
              </a:rPr>
              <a:t>S</a:t>
            </a:r>
            <a:r>
              <a:rPr sz="3601" spc="-22" dirty="0">
                <a:solidFill>
                  <a:srgbClr val="C0C0C0"/>
                </a:solidFill>
                <a:latin typeface="Arial"/>
                <a:cs typeface="Arial"/>
              </a:rPr>
              <a:t>chool</a:t>
            </a:r>
            <a:endParaRPr sz="3601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380" y="5668086"/>
            <a:ext cx="12798903" cy="1279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8" name="object 8"/>
          <p:cNvSpPr txBox="1"/>
          <p:nvPr/>
        </p:nvSpPr>
        <p:spPr>
          <a:xfrm>
            <a:off x="4723158" y="5980691"/>
            <a:ext cx="5923926" cy="8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lem</a:t>
            </a:r>
            <a:r>
              <a:rPr sz="5348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5348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stion</a:t>
            </a:r>
            <a:endParaRPr sz="534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380" y="7112533"/>
            <a:ext cx="12800060" cy="135691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 marL="364522" marR="2063776">
              <a:lnSpc>
                <a:spcPct val="100800"/>
              </a:lnSpc>
            </a:pPr>
            <a:r>
              <a:rPr sz="4365" spc="-249" dirty="0">
                <a:latin typeface="Arial"/>
                <a:cs typeface="Arial"/>
              </a:rPr>
              <a:t>T</a:t>
            </a:r>
            <a:r>
              <a:rPr sz="4365" dirty="0">
                <a:latin typeface="Arial"/>
                <a:cs typeface="Arial"/>
              </a:rPr>
              <a:t>ype</a:t>
            </a:r>
            <a:r>
              <a:rPr sz="4365" spc="-11" dirty="0">
                <a:latin typeface="Arial"/>
                <a:cs typeface="Arial"/>
              </a:rPr>
              <a:t> </a:t>
            </a:r>
            <a:r>
              <a:rPr sz="4365" dirty="0">
                <a:latin typeface="Arial"/>
                <a:cs typeface="Arial"/>
              </a:rPr>
              <a:t>your question he</a:t>
            </a:r>
            <a:r>
              <a:rPr sz="4365" spc="-11" dirty="0">
                <a:latin typeface="Arial"/>
                <a:cs typeface="Arial"/>
              </a:rPr>
              <a:t>r</a:t>
            </a:r>
            <a:r>
              <a:rPr sz="4365" dirty="0">
                <a:latin typeface="Arial"/>
                <a:cs typeface="Arial"/>
              </a:rPr>
              <a:t>e </a:t>
            </a:r>
            <a:r>
              <a:rPr sz="4365" spc="-11" dirty="0">
                <a:latin typeface="Arial"/>
                <a:cs typeface="Arial"/>
              </a:rPr>
              <a:t>(</a:t>
            </a:r>
            <a:r>
              <a:rPr sz="4365" dirty="0">
                <a:latin typeface="Arial"/>
                <a:cs typeface="Arial"/>
              </a:rPr>
              <a:t>statement of the p</a:t>
            </a:r>
            <a:r>
              <a:rPr sz="4365" spc="-11" dirty="0">
                <a:latin typeface="Arial"/>
                <a:cs typeface="Arial"/>
              </a:rPr>
              <a:t>r</a:t>
            </a:r>
            <a:r>
              <a:rPr sz="4365" dirty="0">
                <a:latin typeface="Arial"/>
                <a:cs typeface="Arial"/>
              </a:rPr>
              <a:t>oblem)</a:t>
            </a:r>
            <a:endParaRPr sz="436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7380" y="10495102"/>
            <a:ext cx="12798903" cy="1279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1" name="object 11"/>
          <p:cNvSpPr/>
          <p:nvPr/>
        </p:nvSpPr>
        <p:spPr>
          <a:xfrm>
            <a:off x="1147380" y="14947291"/>
            <a:ext cx="12798903" cy="1218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2" name="object 12"/>
          <p:cNvSpPr/>
          <p:nvPr/>
        </p:nvSpPr>
        <p:spPr>
          <a:xfrm>
            <a:off x="1147380" y="22882614"/>
            <a:ext cx="12798903" cy="1218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3" name="object 13"/>
          <p:cNvSpPr/>
          <p:nvPr/>
        </p:nvSpPr>
        <p:spPr>
          <a:xfrm>
            <a:off x="1151951" y="25678563"/>
            <a:ext cx="3900308" cy="1560679"/>
          </a:xfrm>
          <a:custGeom>
            <a:avLst/>
            <a:gdLst/>
            <a:ahLst/>
            <a:cxnLst/>
            <a:rect l="l" t="t" r="r" b="b"/>
            <a:pathLst>
              <a:path w="1786889" h="715009">
                <a:moveTo>
                  <a:pt x="0" y="0"/>
                </a:moveTo>
                <a:lnTo>
                  <a:pt x="1786333" y="0"/>
                </a:lnTo>
                <a:lnTo>
                  <a:pt x="1786333" y="714812"/>
                </a:lnTo>
                <a:lnTo>
                  <a:pt x="0" y="714812"/>
                </a:lnTo>
                <a:lnTo>
                  <a:pt x="0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4" name="object 14"/>
          <p:cNvSpPr/>
          <p:nvPr/>
        </p:nvSpPr>
        <p:spPr>
          <a:xfrm>
            <a:off x="1151951" y="27238812"/>
            <a:ext cx="3900308" cy="3032651"/>
          </a:xfrm>
          <a:custGeom>
            <a:avLst/>
            <a:gdLst/>
            <a:ahLst/>
            <a:cxnLst/>
            <a:rect l="l" t="t" r="r" b="b"/>
            <a:pathLst>
              <a:path w="1786889" h="1389380">
                <a:moveTo>
                  <a:pt x="0" y="0"/>
                </a:moveTo>
                <a:lnTo>
                  <a:pt x="1786333" y="0"/>
                </a:lnTo>
                <a:lnTo>
                  <a:pt x="1786333" y="1389137"/>
                </a:lnTo>
                <a:lnTo>
                  <a:pt x="0" y="1389137"/>
                </a:lnTo>
                <a:lnTo>
                  <a:pt x="0" y="0"/>
                </a:lnTo>
                <a:close/>
              </a:path>
            </a:pathLst>
          </a:custGeom>
          <a:solidFill>
            <a:srgbClr val="CBE4F7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5" name="object 15"/>
          <p:cNvSpPr/>
          <p:nvPr/>
        </p:nvSpPr>
        <p:spPr>
          <a:xfrm>
            <a:off x="5596522" y="25678563"/>
            <a:ext cx="3901697" cy="1560679"/>
          </a:xfrm>
          <a:custGeom>
            <a:avLst/>
            <a:gdLst/>
            <a:ahLst/>
            <a:cxnLst/>
            <a:rect l="l" t="t" r="r" b="b"/>
            <a:pathLst>
              <a:path w="1787525" h="715009">
                <a:moveTo>
                  <a:pt x="0" y="0"/>
                </a:moveTo>
                <a:lnTo>
                  <a:pt x="1787031" y="0"/>
                </a:lnTo>
                <a:lnTo>
                  <a:pt x="1787031" y="714812"/>
                </a:lnTo>
                <a:lnTo>
                  <a:pt x="0" y="714812"/>
                </a:lnTo>
                <a:lnTo>
                  <a:pt x="0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6" name="object 16"/>
          <p:cNvSpPr/>
          <p:nvPr/>
        </p:nvSpPr>
        <p:spPr>
          <a:xfrm>
            <a:off x="5596522" y="27238812"/>
            <a:ext cx="3901697" cy="3032651"/>
          </a:xfrm>
          <a:custGeom>
            <a:avLst/>
            <a:gdLst/>
            <a:ahLst/>
            <a:cxnLst/>
            <a:rect l="l" t="t" r="r" b="b"/>
            <a:pathLst>
              <a:path w="1787525" h="1389380">
                <a:moveTo>
                  <a:pt x="0" y="0"/>
                </a:moveTo>
                <a:lnTo>
                  <a:pt x="1787031" y="0"/>
                </a:lnTo>
                <a:lnTo>
                  <a:pt x="1787031" y="1389137"/>
                </a:lnTo>
                <a:lnTo>
                  <a:pt x="0" y="1389137"/>
                </a:lnTo>
                <a:lnTo>
                  <a:pt x="0" y="0"/>
                </a:lnTo>
                <a:close/>
              </a:path>
            </a:pathLst>
          </a:custGeom>
          <a:solidFill>
            <a:srgbClr val="CBE4F7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7" name="object 17"/>
          <p:cNvSpPr/>
          <p:nvPr/>
        </p:nvSpPr>
        <p:spPr>
          <a:xfrm>
            <a:off x="10042620" y="25678563"/>
            <a:ext cx="3900308" cy="1560679"/>
          </a:xfrm>
          <a:custGeom>
            <a:avLst/>
            <a:gdLst/>
            <a:ahLst/>
            <a:cxnLst/>
            <a:rect l="l" t="t" r="r" b="b"/>
            <a:pathLst>
              <a:path w="1786889" h="715009">
                <a:moveTo>
                  <a:pt x="0" y="0"/>
                </a:moveTo>
                <a:lnTo>
                  <a:pt x="1786333" y="0"/>
                </a:lnTo>
                <a:lnTo>
                  <a:pt x="1786333" y="714812"/>
                </a:lnTo>
                <a:lnTo>
                  <a:pt x="0" y="714812"/>
                </a:lnTo>
                <a:lnTo>
                  <a:pt x="0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8" name="object 18"/>
          <p:cNvSpPr/>
          <p:nvPr/>
        </p:nvSpPr>
        <p:spPr>
          <a:xfrm>
            <a:off x="10042620" y="27238812"/>
            <a:ext cx="3900308" cy="3032651"/>
          </a:xfrm>
          <a:custGeom>
            <a:avLst/>
            <a:gdLst/>
            <a:ahLst/>
            <a:cxnLst/>
            <a:rect l="l" t="t" r="r" b="b"/>
            <a:pathLst>
              <a:path w="1786889" h="1389380">
                <a:moveTo>
                  <a:pt x="0" y="0"/>
                </a:moveTo>
                <a:lnTo>
                  <a:pt x="1786333" y="0"/>
                </a:lnTo>
                <a:lnTo>
                  <a:pt x="1786333" y="1389137"/>
                </a:lnTo>
                <a:lnTo>
                  <a:pt x="0" y="1389137"/>
                </a:lnTo>
                <a:lnTo>
                  <a:pt x="0" y="0"/>
                </a:lnTo>
                <a:close/>
              </a:path>
            </a:pathLst>
          </a:custGeom>
          <a:solidFill>
            <a:srgbClr val="CBE4F7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9" name="object 19"/>
          <p:cNvSpPr/>
          <p:nvPr/>
        </p:nvSpPr>
        <p:spPr>
          <a:xfrm>
            <a:off x="15546149" y="5668086"/>
            <a:ext cx="12798903" cy="1218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0" name="object 20"/>
          <p:cNvSpPr/>
          <p:nvPr/>
        </p:nvSpPr>
        <p:spPr>
          <a:xfrm>
            <a:off x="15546149" y="14325630"/>
            <a:ext cx="12798903" cy="1218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1" name="object 21"/>
          <p:cNvSpPr/>
          <p:nvPr/>
        </p:nvSpPr>
        <p:spPr>
          <a:xfrm>
            <a:off x="15547671" y="16879317"/>
            <a:ext cx="0" cy="5035476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0"/>
                </a:moveTo>
                <a:lnTo>
                  <a:pt x="0" y="2306387"/>
                </a:lnTo>
              </a:path>
            </a:pathLst>
          </a:custGeom>
          <a:ln w="5584">
            <a:solidFill>
              <a:srgbClr val="00B0EA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2" name="object 22"/>
          <p:cNvSpPr/>
          <p:nvPr/>
        </p:nvSpPr>
        <p:spPr>
          <a:xfrm>
            <a:off x="15687849" y="17046923"/>
            <a:ext cx="2648151" cy="2265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3" name="object 23"/>
          <p:cNvSpPr/>
          <p:nvPr/>
        </p:nvSpPr>
        <p:spPr>
          <a:xfrm>
            <a:off x="15547672" y="16318602"/>
            <a:ext cx="2798411" cy="561345"/>
          </a:xfrm>
          <a:custGeom>
            <a:avLst/>
            <a:gdLst/>
            <a:ahLst/>
            <a:cxnLst/>
            <a:rect l="l" t="t" r="r" b="b"/>
            <a:pathLst>
              <a:path w="1282065" h="257175">
                <a:moveTo>
                  <a:pt x="0" y="0"/>
                </a:moveTo>
                <a:lnTo>
                  <a:pt x="1281636" y="0"/>
                </a:lnTo>
                <a:lnTo>
                  <a:pt x="1281636" y="256885"/>
                </a:lnTo>
                <a:lnTo>
                  <a:pt x="0" y="256885"/>
                </a:lnTo>
                <a:lnTo>
                  <a:pt x="0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4" name="object 24"/>
          <p:cNvSpPr/>
          <p:nvPr/>
        </p:nvSpPr>
        <p:spPr>
          <a:xfrm>
            <a:off x="18879955" y="16879317"/>
            <a:ext cx="0" cy="5035476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0"/>
                </a:moveTo>
                <a:lnTo>
                  <a:pt x="0" y="2306387"/>
                </a:lnTo>
              </a:path>
            </a:pathLst>
          </a:custGeom>
          <a:ln w="5584">
            <a:solidFill>
              <a:srgbClr val="00B0EA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5" name="object 25"/>
          <p:cNvSpPr/>
          <p:nvPr/>
        </p:nvSpPr>
        <p:spPr>
          <a:xfrm>
            <a:off x="19020136" y="17046923"/>
            <a:ext cx="2648151" cy="2265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6" name="object 26"/>
          <p:cNvSpPr/>
          <p:nvPr/>
        </p:nvSpPr>
        <p:spPr>
          <a:xfrm>
            <a:off x="18879958" y="16318602"/>
            <a:ext cx="2798411" cy="561345"/>
          </a:xfrm>
          <a:custGeom>
            <a:avLst/>
            <a:gdLst/>
            <a:ahLst/>
            <a:cxnLst/>
            <a:rect l="l" t="t" r="r" b="b"/>
            <a:pathLst>
              <a:path w="1282065" h="257175">
                <a:moveTo>
                  <a:pt x="0" y="0"/>
                </a:moveTo>
                <a:lnTo>
                  <a:pt x="1281636" y="0"/>
                </a:lnTo>
                <a:lnTo>
                  <a:pt x="1281636" y="256885"/>
                </a:lnTo>
                <a:lnTo>
                  <a:pt x="0" y="256885"/>
                </a:lnTo>
                <a:lnTo>
                  <a:pt x="0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7" name="object 27"/>
          <p:cNvSpPr/>
          <p:nvPr/>
        </p:nvSpPr>
        <p:spPr>
          <a:xfrm>
            <a:off x="18879958" y="16318602"/>
            <a:ext cx="2798411" cy="561345"/>
          </a:xfrm>
          <a:custGeom>
            <a:avLst/>
            <a:gdLst/>
            <a:ahLst/>
            <a:cxnLst/>
            <a:rect l="l" t="t" r="r" b="b"/>
            <a:pathLst>
              <a:path w="1282065" h="257175">
                <a:moveTo>
                  <a:pt x="0" y="0"/>
                </a:moveTo>
                <a:lnTo>
                  <a:pt x="1281636" y="0"/>
                </a:lnTo>
                <a:lnTo>
                  <a:pt x="1281636" y="256885"/>
                </a:lnTo>
                <a:lnTo>
                  <a:pt x="0" y="256885"/>
                </a:lnTo>
                <a:lnTo>
                  <a:pt x="0" y="0"/>
                </a:lnTo>
                <a:close/>
              </a:path>
            </a:pathLst>
          </a:custGeom>
          <a:ln w="5584">
            <a:solidFill>
              <a:srgbClr val="00B0EA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8" name="object 28"/>
          <p:cNvSpPr/>
          <p:nvPr/>
        </p:nvSpPr>
        <p:spPr>
          <a:xfrm>
            <a:off x="22213767" y="16879317"/>
            <a:ext cx="0" cy="5035476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0"/>
                </a:moveTo>
                <a:lnTo>
                  <a:pt x="0" y="2306387"/>
                </a:lnTo>
              </a:path>
            </a:pathLst>
          </a:custGeom>
          <a:ln w="5584">
            <a:solidFill>
              <a:srgbClr val="00B0EA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9" name="object 29"/>
          <p:cNvSpPr/>
          <p:nvPr/>
        </p:nvSpPr>
        <p:spPr>
          <a:xfrm>
            <a:off x="22352420" y="17046923"/>
            <a:ext cx="2649677" cy="2265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0" name="object 30"/>
          <p:cNvSpPr/>
          <p:nvPr/>
        </p:nvSpPr>
        <p:spPr>
          <a:xfrm>
            <a:off x="22213768" y="16318602"/>
            <a:ext cx="2798411" cy="561345"/>
          </a:xfrm>
          <a:custGeom>
            <a:avLst/>
            <a:gdLst/>
            <a:ahLst/>
            <a:cxnLst/>
            <a:rect l="l" t="t" r="r" b="b"/>
            <a:pathLst>
              <a:path w="1282065" h="257175">
                <a:moveTo>
                  <a:pt x="0" y="0"/>
                </a:moveTo>
                <a:lnTo>
                  <a:pt x="1281636" y="0"/>
                </a:lnTo>
                <a:lnTo>
                  <a:pt x="1281636" y="256885"/>
                </a:lnTo>
                <a:lnTo>
                  <a:pt x="0" y="256885"/>
                </a:lnTo>
                <a:lnTo>
                  <a:pt x="0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1" name="object 31"/>
          <p:cNvSpPr/>
          <p:nvPr/>
        </p:nvSpPr>
        <p:spPr>
          <a:xfrm>
            <a:off x="25546053" y="16879317"/>
            <a:ext cx="0" cy="5035476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0"/>
                </a:moveTo>
                <a:lnTo>
                  <a:pt x="0" y="2306387"/>
                </a:lnTo>
              </a:path>
            </a:pathLst>
          </a:custGeom>
          <a:ln w="5584">
            <a:solidFill>
              <a:srgbClr val="00B0EA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2" name="object 32"/>
          <p:cNvSpPr/>
          <p:nvPr/>
        </p:nvSpPr>
        <p:spPr>
          <a:xfrm>
            <a:off x="25684712" y="17046922"/>
            <a:ext cx="2649674" cy="22657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3" name="object 33"/>
          <p:cNvSpPr/>
          <p:nvPr/>
        </p:nvSpPr>
        <p:spPr>
          <a:xfrm>
            <a:off x="25546056" y="16318602"/>
            <a:ext cx="2798411" cy="561345"/>
          </a:xfrm>
          <a:custGeom>
            <a:avLst/>
            <a:gdLst/>
            <a:ahLst/>
            <a:cxnLst/>
            <a:rect l="l" t="t" r="r" b="b"/>
            <a:pathLst>
              <a:path w="1282065" h="257175">
                <a:moveTo>
                  <a:pt x="0" y="0"/>
                </a:moveTo>
                <a:lnTo>
                  <a:pt x="1281636" y="0"/>
                </a:lnTo>
                <a:lnTo>
                  <a:pt x="1281636" y="256885"/>
                </a:lnTo>
                <a:lnTo>
                  <a:pt x="0" y="256885"/>
                </a:lnTo>
                <a:lnTo>
                  <a:pt x="0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4" name="object 34"/>
          <p:cNvSpPr/>
          <p:nvPr/>
        </p:nvSpPr>
        <p:spPr>
          <a:xfrm>
            <a:off x="25546056" y="16318602"/>
            <a:ext cx="2798411" cy="561345"/>
          </a:xfrm>
          <a:custGeom>
            <a:avLst/>
            <a:gdLst/>
            <a:ahLst/>
            <a:cxnLst/>
            <a:rect l="l" t="t" r="r" b="b"/>
            <a:pathLst>
              <a:path w="1282065" h="257175">
                <a:moveTo>
                  <a:pt x="0" y="0"/>
                </a:moveTo>
                <a:lnTo>
                  <a:pt x="1281636" y="0"/>
                </a:lnTo>
                <a:lnTo>
                  <a:pt x="1281636" y="256885"/>
                </a:lnTo>
                <a:lnTo>
                  <a:pt x="0" y="256885"/>
                </a:lnTo>
                <a:lnTo>
                  <a:pt x="0" y="0"/>
                </a:lnTo>
                <a:close/>
              </a:path>
            </a:pathLst>
          </a:custGeom>
          <a:ln w="5584">
            <a:solidFill>
              <a:srgbClr val="00B0EA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5" name="object 35"/>
          <p:cNvSpPr/>
          <p:nvPr/>
        </p:nvSpPr>
        <p:spPr>
          <a:xfrm>
            <a:off x="15546149" y="22882614"/>
            <a:ext cx="12798903" cy="1218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6" name="object 36"/>
          <p:cNvSpPr/>
          <p:nvPr/>
        </p:nvSpPr>
        <p:spPr>
          <a:xfrm>
            <a:off x="29899208" y="5668086"/>
            <a:ext cx="12798903" cy="1218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7" name="object 37"/>
          <p:cNvSpPr/>
          <p:nvPr/>
        </p:nvSpPr>
        <p:spPr>
          <a:xfrm>
            <a:off x="42183108" y="12745577"/>
            <a:ext cx="375616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719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8" name="object 38"/>
          <p:cNvSpPr/>
          <p:nvPr/>
        </p:nvSpPr>
        <p:spPr>
          <a:xfrm>
            <a:off x="39094606" y="12745577"/>
            <a:ext cx="74846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746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9" name="object 39"/>
          <p:cNvSpPr/>
          <p:nvPr/>
        </p:nvSpPr>
        <p:spPr>
          <a:xfrm>
            <a:off x="36004584" y="12745577"/>
            <a:ext cx="74846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746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0" name="object 40"/>
          <p:cNvSpPr/>
          <p:nvPr/>
        </p:nvSpPr>
        <p:spPr>
          <a:xfrm>
            <a:off x="32914567" y="12745574"/>
            <a:ext cx="74846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746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1" name="object 41"/>
          <p:cNvSpPr/>
          <p:nvPr/>
        </p:nvSpPr>
        <p:spPr>
          <a:xfrm>
            <a:off x="30199367" y="12745574"/>
            <a:ext cx="375616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722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2" name="object 42"/>
          <p:cNvSpPr/>
          <p:nvPr/>
        </p:nvSpPr>
        <p:spPr>
          <a:xfrm>
            <a:off x="42183108" y="11733852"/>
            <a:ext cx="375616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719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3" name="object 43"/>
          <p:cNvSpPr/>
          <p:nvPr/>
        </p:nvSpPr>
        <p:spPr>
          <a:xfrm>
            <a:off x="39094606" y="11733852"/>
            <a:ext cx="74846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746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4" name="object 44"/>
          <p:cNvSpPr/>
          <p:nvPr/>
        </p:nvSpPr>
        <p:spPr>
          <a:xfrm>
            <a:off x="37689776" y="11733852"/>
            <a:ext cx="468479" cy="0"/>
          </a:xfrm>
          <a:custGeom>
            <a:avLst/>
            <a:gdLst/>
            <a:ahLst/>
            <a:cxnLst/>
            <a:rect l="l" t="t" r="r" b="b"/>
            <a:pathLst>
              <a:path w="214630">
                <a:moveTo>
                  <a:pt x="0" y="0"/>
                </a:moveTo>
                <a:lnTo>
                  <a:pt x="214305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5" name="object 45"/>
          <p:cNvSpPr/>
          <p:nvPr/>
        </p:nvSpPr>
        <p:spPr>
          <a:xfrm>
            <a:off x="35302169" y="11733852"/>
            <a:ext cx="1451182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551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6" name="object 46"/>
          <p:cNvSpPr/>
          <p:nvPr/>
        </p:nvSpPr>
        <p:spPr>
          <a:xfrm>
            <a:off x="32212152" y="11733852"/>
            <a:ext cx="1451182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551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7" name="object 47"/>
          <p:cNvSpPr/>
          <p:nvPr/>
        </p:nvSpPr>
        <p:spPr>
          <a:xfrm>
            <a:off x="30199367" y="11733852"/>
            <a:ext cx="375616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722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8" name="object 48"/>
          <p:cNvSpPr/>
          <p:nvPr/>
        </p:nvSpPr>
        <p:spPr>
          <a:xfrm>
            <a:off x="42183108" y="10722129"/>
            <a:ext cx="375616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720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9" name="object 49"/>
          <p:cNvSpPr/>
          <p:nvPr/>
        </p:nvSpPr>
        <p:spPr>
          <a:xfrm>
            <a:off x="40779798" y="10722129"/>
            <a:ext cx="468479" cy="0"/>
          </a:xfrm>
          <a:custGeom>
            <a:avLst/>
            <a:gdLst/>
            <a:ahLst/>
            <a:cxnLst/>
            <a:rect l="l" t="t" r="r" b="b"/>
            <a:pathLst>
              <a:path w="214630">
                <a:moveTo>
                  <a:pt x="0" y="0"/>
                </a:moveTo>
                <a:lnTo>
                  <a:pt x="214304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0" name="object 50"/>
          <p:cNvSpPr/>
          <p:nvPr/>
        </p:nvSpPr>
        <p:spPr>
          <a:xfrm>
            <a:off x="37689775" y="10722129"/>
            <a:ext cx="2153903" cy="0"/>
          </a:xfrm>
          <a:custGeom>
            <a:avLst/>
            <a:gdLst/>
            <a:ahLst/>
            <a:cxnLst/>
            <a:rect l="l" t="t" r="r" b="b"/>
            <a:pathLst>
              <a:path w="986790">
                <a:moveTo>
                  <a:pt x="0" y="0"/>
                </a:moveTo>
                <a:lnTo>
                  <a:pt x="986357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1" name="object 51"/>
          <p:cNvSpPr/>
          <p:nvPr/>
        </p:nvSpPr>
        <p:spPr>
          <a:xfrm>
            <a:off x="35302169" y="10722129"/>
            <a:ext cx="1451182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551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2" name="object 52"/>
          <p:cNvSpPr/>
          <p:nvPr/>
        </p:nvSpPr>
        <p:spPr>
          <a:xfrm>
            <a:off x="31509732" y="10722129"/>
            <a:ext cx="2856624" cy="0"/>
          </a:xfrm>
          <a:custGeom>
            <a:avLst/>
            <a:gdLst/>
            <a:ahLst/>
            <a:cxnLst/>
            <a:rect l="l" t="t" r="r" b="b"/>
            <a:pathLst>
              <a:path w="1308734">
                <a:moveTo>
                  <a:pt x="0" y="0"/>
                </a:moveTo>
                <a:lnTo>
                  <a:pt x="1308163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3" name="object 53"/>
          <p:cNvSpPr/>
          <p:nvPr/>
        </p:nvSpPr>
        <p:spPr>
          <a:xfrm>
            <a:off x="30199367" y="10722129"/>
            <a:ext cx="375616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722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4" name="object 54"/>
          <p:cNvSpPr/>
          <p:nvPr/>
        </p:nvSpPr>
        <p:spPr>
          <a:xfrm>
            <a:off x="42183108" y="9710407"/>
            <a:ext cx="375616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721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5" name="object 55"/>
          <p:cNvSpPr/>
          <p:nvPr/>
        </p:nvSpPr>
        <p:spPr>
          <a:xfrm>
            <a:off x="40779798" y="9710407"/>
            <a:ext cx="468479" cy="0"/>
          </a:xfrm>
          <a:custGeom>
            <a:avLst/>
            <a:gdLst/>
            <a:ahLst/>
            <a:cxnLst/>
            <a:rect l="l" t="t" r="r" b="b"/>
            <a:pathLst>
              <a:path w="214630">
                <a:moveTo>
                  <a:pt x="0" y="0"/>
                </a:moveTo>
                <a:lnTo>
                  <a:pt x="214304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6" name="object 56"/>
          <p:cNvSpPr/>
          <p:nvPr/>
        </p:nvSpPr>
        <p:spPr>
          <a:xfrm>
            <a:off x="35302168" y="9710407"/>
            <a:ext cx="4540660" cy="0"/>
          </a:xfrm>
          <a:custGeom>
            <a:avLst/>
            <a:gdLst/>
            <a:ahLst/>
            <a:cxnLst/>
            <a:rect l="l" t="t" r="r" b="b"/>
            <a:pathLst>
              <a:path w="2080259">
                <a:moveTo>
                  <a:pt x="0" y="0"/>
                </a:moveTo>
                <a:lnTo>
                  <a:pt x="2080215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7" name="object 57"/>
          <p:cNvSpPr/>
          <p:nvPr/>
        </p:nvSpPr>
        <p:spPr>
          <a:xfrm>
            <a:off x="31509732" y="9710407"/>
            <a:ext cx="2856624" cy="0"/>
          </a:xfrm>
          <a:custGeom>
            <a:avLst/>
            <a:gdLst/>
            <a:ahLst/>
            <a:cxnLst/>
            <a:rect l="l" t="t" r="r" b="b"/>
            <a:pathLst>
              <a:path w="1308734">
                <a:moveTo>
                  <a:pt x="0" y="0"/>
                </a:moveTo>
                <a:lnTo>
                  <a:pt x="1308163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8" name="object 58"/>
          <p:cNvSpPr/>
          <p:nvPr/>
        </p:nvSpPr>
        <p:spPr>
          <a:xfrm>
            <a:off x="30199367" y="9710407"/>
            <a:ext cx="375616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722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9" name="object 59"/>
          <p:cNvSpPr/>
          <p:nvPr/>
        </p:nvSpPr>
        <p:spPr>
          <a:xfrm>
            <a:off x="30199372" y="8698682"/>
            <a:ext cx="12359300" cy="0"/>
          </a:xfrm>
          <a:custGeom>
            <a:avLst/>
            <a:gdLst/>
            <a:ahLst/>
            <a:cxnLst/>
            <a:rect l="l" t="t" r="r" b="b"/>
            <a:pathLst>
              <a:path w="5662294">
                <a:moveTo>
                  <a:pt x="0" y="0"/>
                </a:moveTo>
                <a:lnTo>
                  <a:pt x="5661956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0" name="object 60"/>
          <p:cNvSpPr/>
          <p:nvPr/>
        </p:nvSpPr>
        <p:spPr>
          <a:xfrm>
            <a:off x="30199372" y="7688483"/>
            <a:ext cx="12359300" cy="0"/>
          </a:xfrm>
          <a:custGeom>
            <a:avLst/>
            <a:gdLst/>
            <a:ahLst/>
            <a:cxnLst/>
            <a:rect l="l" t="t" r="r" b="b"/>
            <a:pathLst>
              <a:path w="5662294">
                <a:moveTo>
                  <a:pt x="0" y="0"/>
                </a:moveTo>
                <a:lnTo>
                  <a:pt x="5661956" y="0"/>
                </a:lnTo>
              </a:path>
            </a:pathLst>
          </a:custGeom>
          <a:ln w="4188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1" name="object 61"/>
          <p:cNvSpPr/>
          <p:nvPr/>
        </p:nvSpPr>
        <p:spPr>
          <a:xfrm>
            <a:off x="30574198" y="9407194"/>
            <a:ext cx="935576" cy="4349387"/>
          </a:xfrm>
          <a:custGeom>
            <a:avLst/>
            <a:gdLst/>
            <a:ahLst/>
            <a:cxnLst/>
            <a:rect l="l" t="t" r="r" b="b"/>
            <a:pathLst>
              <a:path w="428625" h="1992629">
                <a:moveTo>
                  <a:pt x="428608" y="0"/>
                </a:moveTo>
                <a:lnTo>
                  <a:pt x="0" y="0"/>
                </a:lnTo>
                <a:lnTo>
                  <a:pt x="0" y="1992260"/>
                </a:lnTo>
                <a:lnTo>
                  <a:pt x="428608" y="1992260"/>
                </a:lnTo>
                <a:lnTo>
                  <a:pt x="428608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2" name="object 62"/>
          <p:cNvSpPr/>
          <p:nvPr/>
        </p:nvSpPr>
        <p:spPr>
          <a:xfrm>
            <a:off x="33662692" y="11227990"/>
            <a:ext cx="702721" cy="2528133"/>
          </a:xfrm>
          <a:custGeom>
            <a:avLst/>
            <a:gdLst/>
            <a:ahLst/>
            <a:cxnLst/>
            <a:rect l="l" t="t" r="r" b="b"/>
            <a:pathLst>
              <a:path w="321944" h="1158239">
                <a:moveTo>
                  <a:pt x="0" y="1158079"/>
                </a:moveTo>
                <a:lnTo>
                  <a:pt x="321805" y="1158079"/>
                </a:lnTo>
                <a:lnTo>
                  <a:pt x="321805" y="0"/>
                </a:lnTo>
                <a:lnTo>
                  <a:pt x="0" y="0"/>
                </a:lnTo>
                <a:lnTo>
                  <a:pt x="0" y="1158079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3" name="object 63"/>
          <p:cNvSpPr/>
          <p:nvPr/>
        </p:nvSpPr>
        <p:spPr>
          <a:xfrm>
            <a:off x="36752714" y="10216267"/>
            <a:ext cx="938348" cy="3539941"/>
          </a:xfrm>
          <a:custGeom>
            <a:avLst/>
            <a:gdLst/>
            <a:ahLst/>
            <a:cxnLst/>
            <a:rect l="l" t="t" r="r" b="b"/>
            <a:pathLst>
              <a:path w="429894" h="1621789">
                <a:moveTo>
                  <a:pt x="429306" y="0"/>
                </a:moveTo>
                <a:lnTo>
                  <a:pt x="0" y="0"/>
                </a:lnTo>
                <a:lnTo>
                  <a:pt x="0" y="1621591"/>
                </a:lnTo>
                <a:lnTo>
                  <a:pt x="429306" y="1621591"/>
                </a:lnTo>
                <a:lnTo>
                  <a:pt x="429306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4" name="object 64"/>
          <p:cNvSpPr/>
          <p:nvPr/>
        </p:nvSpPr>
        <p:spPr>
          <a:xfrm>
            <a:off x="39842736" y="9204546"/>
            <a:ext cx="938348" cy="4551746"/>
          </a:xfrm>
          <a:custGeom>
            <a:avLst/>
            <a:gdLst/>
            <a:ahLst/>
            <a:cxnLst/>
            <a:rect l="l" t="t" r="r" b="b"/>
            <a:pathLst>
              <a:path w="429894" h="2085339">
                <a:moveTo>
                  <a:pt x="429306" y="0"/>
                </a:moveTo>
                <a:lnTo>
                  <a:pt x="0" y="0"/>
                </a:lnTo>
                <a:lnTo>
                  <a:pt x="0" y="2085102"/>
                </a:lnTo>
                <a:lnTo>
                  <a:pt x="429306" y="2085102"/>
                </a:lnTo>
                <a:lnTo>
                  <a:pt x="429306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5" name="object 65"/>
          <p:cNvSpPr/>
          <p:nvPr/>
        </p:nvSpPr>
        <p:spPr>
          <a:xfrm>
            <a:off x="31276613" y="11328553"/>
            <a:ext cx="935576" cy="2428338"/>
          </a:xfrm>
          <a:custGeom>
            <a:avLst/>
            <a:gdLst/>
            <a:ahLst/>
            <a:cxnLst/>
            <a:rect l="l" t="t" r="r" b="b"/>
            <a:pathLst>
              <a:path w="428625" h="1112520">
                <a:moveTo>
                  <a:pt x="428608" y="0"/>
                </a:moveTo>
                <a:lnTo>
                  <a:pt x="0" y="0"/>
                </a:lnTo>
                <a:lnTo>
                  <a:pt x="0" y="1112008"/>
                </a:lnTo>
                <a:lnTo>
                  <a:pt x="428608" y="1112008"/>
                </a:lnTo>
                <a:lnTo>
                  <a:pt x="428608" y="0"/>
                </a:lnTo>
                <a:close/>
              </a:path>
            </a:pathLst>
          </a:custGeom>
          <a:solidFill>
            <a:srgbClr val="45AE22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6" name="object 66"/>
          <p:cNvSpPr/>
          <p:nvPr/>
        </p:nvSpPr>
        <p:spPr>
          <a:xfrm>
            <a:off x="34365109" y="9306631"/>
            <a:ext cx="938348" cy="4449182"/>
          </a:xfrm>
          <a:custGeom>
            <a:avLst/>
            <a:gdLst/>
            <a:ahLst/>
            <a:cxnLst/>
            <a:rect l="l" t="t" r="r" b="b"/>
            <a:pathLst>
              <a:path w="429894" h="2038350">
                <a:moveTo>
                  <a:pt x="429306" y="0"/>
                </a:moveTo>
                <a:lnTo>
                  <a:pt x="0" y="0"/>
                </a:lnTo>
                <a:lnTo>
                  <a:pt x="0" y="2038332"/>
                </a:lnTo>
                <a:lnTo>
                  <a:pt x="429306" y="2038332"/>
                </a:lnTo>
                <a:lnTo>
                  <a:pt x="429306" y="0"/>
                </a:lnTo>
                <a:close/>
              </a:path>
            </a:pathLst>
          </a:custGeom>
          <a:solidFill>
            <a:srgbClr val="45AE22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7" name="object 67"/>
          <p:cNvSpPr/>
          <p:nvPr/>
        </p:nvSpPr>
        <p:spPr>
          <a:xfrm>
            <a:off x="37455132" y="11936503"/>
            <a:ext cx="702721" cy="1819868"/>
          </a:xfrm>
          <a:custGeom>
            <a:avLst/>
            <a:gdLst/>
            <a:ahLst/>
            <a:cxnLst/>
            <a:rect l="l" t="t" r="r" b="b"/>
            <a:pathLst>
              <a:path w="321944" h="833754">
                <a:moveTo>
                  <a:pt x="0" y="833482"/>
                </a:moveTo>
                <a:lnTo>
                  <a:pt x="321805" y="833482"/>
                </a:lnTo>
                <a:lnTo>
                  <a:pt x="321805" y="0"/>
                </a:lnTo>
                <a:lnTo>
                  <a:pt x="0" y="0"/>
                </a:lnTo>
                <a:lnTo>
                  <a:pt x="0" y="833482"/>
                </a:lnTo>
                <a:close/>
              </a:path>
            </a:pathLst>
          </a:custGeom>
          <a:solidFill>
            <a:srgbClr val="45AE22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8" name="object 68"/>
          <p:cNvSpPr/>
          <p:nvPr/>
        </p:nvSpPr>
        <p:spPr>
          <a:xfrm>
            <a:off x="40545154" y="10924778"/>
            <a:ext cx="702721" cy="2831675"/>
          </a:xfrm>
          <a:custGeom>
            <a:avLst/>
            <a:gdLst/>
            <a:ahLst/>
            <a:cxnLst/>
            <a:rect l="l" t="t" r="r" b="b"/>
            <a:pathLst>
              <a:path w="321944" h="1297304">
                <a:moveTo>
                  <a:pt x="0" y="1296993"/>
                </a:moveTo>
                <a:lnTo>
                  <a:pt x="321805" y="1296993"/>
                </a:lnTo>
                <a:lnTo>
                  <a:pt x="321805" y="0"/>
                </a:lnTo>
                <a:lnTo>
                  <a:pt x="0" y="0"/>
                </a:lnTo>
                <a:lnTo>
                  <a:pt x="0" y="1296993"/>
                </a:lnTo>
                <a:close/>
              </a:path>
            </a:pathLst>
          </a:custGeom>
          <a:solidFill>
            <a:srgbClr val="45AE22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9" name="object 69"/>
          <p:cNvSpPr/>
          <p:nvPr/>
        </p:nvSpPr>
        <p:spPr>
          <a:xfrm>
            <a:off x="31977503" y="11733853"/>
            <a:ext cx="938348" cy="2022229"/>
          </a:xfrm>
          <a:custGeom>
            <a:avLst/>
            <a:gdLst/>
            <a:ahLst/>
            <a:cxnLst/>
            <a:rect l="l" t="t" r="r" b="b"/>
            <a:pathLst>
              <a:path w="429894" h="926464">
                <a:moveTo>
                  <a:pt x="429306" y="0"/>
                </a:moveTo>
                <a:lnTo>
                  <a:pt x="0" y="0"/>
                </a:lnTo>
                <a:lnTo>
                  <a:pt x="0" y="926324"/>
                </a:lnTo>
                <a:lnTo>
                  <a:pt x="429306" y="926324"/>
                </a:lnTo>
                <a:lnTo>
                  <a:pt x="42930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70" name="object 70"/>
          <p:cNvSpPr txBox="1"/>
          <p:nvPr/>
        </p:nvSpPr>
        <p:spPr>
          <a:xfrm>
            <a:off x="5960386" y="10622317"/>
            <a:ext cx="2413369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088" algn="r">
              <a:lnSpc>
                <a:spcPts val="1080"/>
              </a:lnSpc>
            </a:pP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27720">
              <a:lnSpc>
                <a:spcPts val="6057"/>
              </a:lnSpc>
            </a:pP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Hyp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5348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10915" y="12086514"/>
            <a:ext cx="12281682" cy="176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spc="-175" dirty="0">
                <a:latin typeface="Arial"/>
                <a:cs typeface="Arial"/>
              </a:rPr>
              <a:t>T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p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our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an</a:t>
            </a:r>
            <a:r>
              <a:rPr sz="3165" spc="11" dirty="0">
                <a:latin typeface="Arial"/>
                <a:cs typeface="Arial"/>
              </a:rPr>
              <a:t>sw</a:t>
            </a:r>
            <a:r>
              <a:rPr sz="3165" dirty="0">
                <a:latin typeface="Arial"/>
                <a:cs typeface="Arial"/>
              </a:rPr>
              <a:t>er</a:t>
            </a:r>
            <a:r>
              <a:rPr sz="3165" spc="-22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/ 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olutio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he</a:t>
            </a:r>
            <a:r>
              <a:rPr sz="3165" spc="11" dirty="0">
                <a:latin typeface="Arial"/>
                <a:cs typeface="Arial"/>
              </a:rPr>
              <a:t>re</a:t>
            </a:r>
            <a:endParaRPr sz="3165">
              <a:latin typeface="Arial"/>
              <a:cs typeface="Arial"/>
            </a:endParaRPr>
          </a:p>
          <a:p>
            <a:pPr marL="483719" indent="-455999">
              <a:spcBef>
                <a:spcPts val="1233"/>
              </a:spcBef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spc="-44" dirty="0">
                <a:latin typeface="Arial"/>
                <a:cs typeface="Arial"/>
              </a:rPr>
              <a:t>W</a:t>
            </a:r>
            <a:r>
              <a:rPr sz="3165" dirty="0">
                <a:latin typeface="Arial"/>
                <a:cs typeface="Arial"/>
              </a:rPr>
              <a:t>r</a:t>
            </a:r>
            <a:r>
              <a:rPr sz="3165" spc="-11" dirty="0">
                <a:latin typeface="Arial"/>
                <a:cs typeface="Arial"/>
              </a:rPr>
              <a:t>it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dirty="0">
                <a:latin typeface="Arial"/>
                <a:cs typeface="Arial"/>
              </a:rPr>
              <a:t> h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pothe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spc="-11" dirty="0">
                <a:latin typeface="Arial"/>
                <a:cs typeface="Arial"/>
              </a:rPr>
              <a:t>i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befo</a:t>
            </a:r>
            <a:r>
              <a:rPr sz="3165" spc="11" dirty="0">
                <a:latin typeface="Arial"/>
                <a:cs typeface="Arial"/>
              </a:rPr>
              <a:t>re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o</a:t>
            </a:r>
            <a:r>
              <a:rPr sz="3165" spc="11" dirty="0">
                <a:latin typeface="Arial"/>
                <a:cs typeface="Arial"/>
              </a:rPr>
              <a:t>u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begi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dirty="0">
                <a:latin typeface="Arial"/>
                <a:cs typeface="Arial"/>
              </a:rPr>
              <a:t> th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dirty="0">
                <a:latin typeface="Arial"/>
                <a:cs typeface="Arial"/>
              </a:rPr>
              <a:t> e</a:t>
            </a:r>
            <a:r>
              <a:rPr sz="3165" spc="11" dirty="0">
                <a:latin typeface="Arial"/>
                <a:cs typeface="Arial"/>
              </a:rPr>
              <a:t>x</a:t>
            </a:r>
            <a:r>
              <a:rPr sz="3165" dirty="0">
                <a:latin typeface="Arial"/>
                <a:cs typeface="Arial"/>
              </a:rPr>
              <a:t>periment</a:t>
            </a:r>
            <a:endParaRPr sz="3165">
              <a:latin typeface="Arial"/>
              <a:cs typeface="Arial"/>
            </a:endParaRPr>
          </a:p>
          <a:p>
            <a:pPr marL="483719" indent="-455999">
              <a:spcBef>
                <a:spcPts val="1233"/>
              </a:spcBef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dirty="0">
                <a:latin typeface="Arial"/>
                <a:cs typeface="Arial"/>
              </a:rPr>
              <a:t>Thi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houl</a:t>
            </a:r>
            <a:r>
              <a:rPr sz="3165" spc="11" dirty="0">
                <a:latin typeface="Arial"/>
                <a:cs typeface="Arial"/>
              </a:rPr>
              <a:t>d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b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our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be</a:t>
            </a:r>
            <a:r>
              <a:rPr sz="3165" spc="11" dirty="0">
                <a:latin typeface="Arial"/>
                <a:cs typeface="Arial"/>
              </a:rPr>
              <a:t>st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edu</a:t>
            </a:r>
            <a:r>
              <a:rPr sz="3165" spc="11" dirty="0">
                <a:latin typeface="Arial"/>
                <a:cs typeface="Arial"/>
              </a:rPr>
              <a:t>c</a:t>
            </a:r>
            <a:r>
              <a:rPr sz="3165" dirty="0">
                <a:latin typeface="Arial"/>
                <a:cs typeface="Arial"/>
              </a:rPr>
              <a:t>ate</a:t>
            </a:r>
            <a:r>
              <a:rPr sz="3165" spc="11" dirty="0">
                <a:latin typeface="Arial"/>
                <a:cs typeface="Arial"/>
              </a:rPr>
              <a:t>d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gue</a:t>
            </a:r>
            <a:r>
              <a:rPr sz="3165" spc="11" dirty="0">
                <a:latin typeface="Arial"/>
                <a:cs typeface="Arial"/>
              </a:rPr>
              <a:t>ss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ba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d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o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our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re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ea</a:t>
            </a:r>
            <a:r>
              <a:rPr sz="3165" spc="11" dirty="0">
                <a:latin typeface="Arial"/>
                <a:cs typeface="Arial"/>
              </a:rPr>
              <a:t>rch</a:t>
            </a:r>
            <a:endParaRPr sz="3165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65988" y="15229424"/>
            <a:ext cx="5236451" cy="8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Proj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5348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Ov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rvi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5348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11078" y="16657548"/>
            <a:ext cx="12069618" cy="983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1088">
              <a:lnSpc>
                <a:spcPct val="101000"/>
              </a:lnSpc>
            </a:pPr>
            <a:r>
              <a:rPr sz="3165" spc="-175" dirty="0">
                <a:latin typeface="Arial"/>
                <a:cs typeface="Arial"/>
              </a:rPr>
              <a:t>T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p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a</a:t>
            </a:r>
            <a:r>
              <a:rPr sz="3165" dirty="0">
                <a:latin typeface="Arial"/>
                <a:cs typeface="Arial"/>
              </a:rPr>
              <a:t> brief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o</a:t>
            </a:r>
            <a:r>
              <a:rPr sz="3165" spc="11" dirty="0">
                <a:latin typeface="Arial"/>
                <a:cs typeface="Arial"/>
              </a:rPr>
              <a:t>v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rv</a:t>
            </a:r>
            <a:r>
              <a:rPr sz="3165" dirty="0">
                <a:latin typeface="Arial"/>
                <a:cs typeface="Arial"/>
              </a:rPr>
              <a:t>ie</a:t>
            </a:r>
            <a:r>
              <a:rPr sz="3165" spc="22" dirty="0">
                <a:latin typeface="Arial"/>
                <a:cs typeface="Arial"/>
              </a:rPr>
              <a:t>w</a:t>
            </a:r>
            <a:r>
              <a:rPr sz="3165" spc="-22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or </a:t>
            </a:r>
            <a:r>
              <a:rPr sz="3165" spc="11" dirty="0">
                <a:latin typeface="Arial"/>
                <a:cs typeface="Arial"/>
              </a:rPr>
              <a:t>summary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of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our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proje</a:t>
            </a:r>
            <a:r>
              <a:rPr sz="3165" spc="11" dirty="0">
                <a:latin typeface="Arial"/>
                <a:cs typeface="Arial"/>
              </a:rPr>
              <a:t>c</a:t>
            </a:r>
            <a:r>
              <a:rPr sz="3165" spc="-11" dirty="0">
                <a:latin typeface="Arial"/>
                <a:cs typeface="Arial"/>
              </a:rPr>
              <a:t>t</a:t>
            </a:r>
            <a:r>
              <a:rPr sz="3165" dirty="0">
                <a:latin typeface="Arial"/>
                <a:cs typeface="Arial"/>
              </a:rPr>
              <a:t>.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(C</a:t>
            </a:r>
            <a:r>
              <a:rPr sz="3165" spc="-11" dirty="0">
                <a:latin typeface="Arial"/>
                <a:cs typeface="Arial"/>
              </a:rPr>
              <a:t>li</a:t>
            </a:r>
            <a:r>
              <a:rPr sz="3165" spc="11" dirty="0">
                <a:latin typeface="Arial"/>
                <a:cs typeface="Arial"/>
              </a:rPr>
              <a:t>ck</a:t>
            </a:r>
            <a:r>
              <a:rPr sz="3165" dirty="0">
                <a:latin typeface="Arial"/>
                <a:cs typeface="Arial"/>
              </a:rPr>
              <a:t> th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Bullet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 butto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dirty="0">
                <a:latin typeface="Arial"/>
                <a:cs typeface="Arial"/>
              </a:rPr>
              <a:t> o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th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dirty="0">
                <a:latin typeface="Arial"/>
                <a:cs typeface="Arial"/>
              </a:rPr>
              <a:t> </a:t>
            </a:r>
            <a:r>
              <a:rPr sz="3165" spc="22" dirty="0">
                <a:latin typeface="Arial"/>
                <a:cs typeface="Arial"/>
              </a:rPr>
              <a:t>H</a:t>
            </a:r>
            <a:r>
              <a:rPr sz="3165" spc="11" dirty="0">
                <a:latin typeface="Arial"/>
                <a:cs typeface="Arial"/>
              </a:rPr>
              <a:t>ome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ta</a:t>
            </a:r>
            <a:r>
              <a:rPr sz="3165" spc="11" dirty="0">
                <a:latin typeface="Arial"/>
                <a:cs typeface="Arial"/>
              </a:rPr>
              <a:t>b</a:t>
            </a:r>
            <a:r>
              <a:rPr sz="3165" dirty="0">
                <a:latin typeface="Arial"/>
                <a:cs typeface="Arial"/>
              </a:rPr>
              <a:t> </a:t>
            </a:r>
            <a:r>
              <a:rPr sz="3165" spc="-11" dirty="0">
                <a:latin typeface="Arial"/>
                <a:cs typeface="Arial"/>
              </a:rPr>
              <a:t>t</a:t>
            </a:r>
            <a:r>
              <a:rPr sz="3165" spc="11" dirty="0">
                <a:latin typeface="Arial"/>
                <a:cs typeface="Arial"/>
              </a:rPr>
              <a:t>o</a:t>
            </a:r>
            <a:r>
              <a:rPr sz="3165" dirty="0">
                <a:latin typeface="Arial"/>
                <a:cs typeface="Arial"/>
              </a:rPr>
              <a:t> remo</a:t>
            </a:r>
            <a:r>
              <a:rPr sz="3165" spc="11" dirty="0">
                <a:latin typeface="Arial"/>
                <a:cs typeface="Arial"/>
              </a:rPr>
              <a:t>ve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th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bullet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spc="-11" dirty="0">
                <a:latin typeface="Arial"/>
                <a:cs typeface="Arial"/>
              </a:rPr>
              <a:t>.</a:t>
            </a:r>
            <a:r>
              <a:rPr sz="3165" dirty="0">
                <a:latin typeface="Arial"/>
                <a:cs typeface="Arial"/>
              </a:rPr>
              <a:t>)</a:t>
            </a:r>
            <a:endParaRPr sz="3165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500703" y="23164743"/>
            <a:ext cx="6368844" cy="8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5348" spc="-40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ariabl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348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5348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endParaRPr sz="5348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01052" y="26251459"/>
            <a:ext cx="3201748" cy="41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728" spc="22" dirty="0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sz="27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8" spc="22" dirty="0">
                <a:solidFill>
                  <a:srgbClr val="FFFFFF"/>
                </a:solidFill>
                <a:latin typeface="Arial"/>
                <a:cs typeface="Arial"/>
              </a:rPr>
              <a:t>variables</a:t>
            </a:r>
            <a:endParaRPr sz="2728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72979" y="27364698"/>
            <a:ext cx="3308472" cy="1120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39" marR="11088" indent="-285519">
              <a:lnSpc>
                <a:spcPct val="88500"/>
              </a:lnSpc>
              <a:buFont typeface="Arial"/>
              <a:buChar char="•"/>
              <a:tabLst>
                <a:tab pos="314625" algn="l"/>
              </a:tabLst>
            </a:pPr>
            <a:r>
              <a:rPr sz="2728" spc="22" dirty="0">
                <a:latin typeface="Arial"/>
                <a:cs typeface="Arial"/>
              </a:rPr>
              <a:t>These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are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kept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the sa</a:t>
            </a:r>
            <a:r>
              <a:rPr sz="2728" spc="33" dirty="0">
                <a:latin typeface="Arial"/>
                <a:cs typeface="Arial"/>
              </a:rPr>
              <a:t>m</a:t>
            </a:r>
            <a:r>
              <a:rPr sz="2728" spc="22" dirty="0">
                <a:latin typeface="Arial"/>
                <a:cs typeface="Arial"/>
              </a:rPr>
              <a:t>e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throughout your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experi</a:t>
            </a:r>
            <a:r>
              <a:rPr sz="2728" spc="33" dirty="0">
                <a:latin typeface="Arial"/>
                <a:cs typeface="Arial"/>
              </a:rPr>
              <a:t>m</a:t>
            </a:r>
            <a:r>
              <a:rPr sz="2728" spc="22" dirty="0">
                <a:latin typeface="Arial"/>
                <a:cs typeface="Arial"/>
              </a:rPr>
              <a:t>ents</a:t>
            </a:r>
            <a:endParaRPr sz="2728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856745" y="26251459"/>
            <a:ext cx="3379160" cy="41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728" spc="22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2728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8" spc="22" dirty="0">
                <a:solidFill>
                  <a:srgbClr val="FFFFFF"/>
                </a:solidFill>
                <a:latin typeface="Arial"/>
                <a:cs typeface="Arial"/>
              </a:rPr>
              <a:t>variable</a:t>
            </a:r>
            <a:endParaRPr sz="2728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718595" y="27364697"/>
            <a:ext cx="3032651" cy="1120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39" marR="11088" indent="-285519">
              <a:lnSpc>
                <a:spcPct val="88500"/>
              </a:lnSpc>
              <a:buFont typeface="Arial"/>
              <a:buChar char="•"/>
              <a:tabLst>
                <a:tab pos="314625" algn="l"/>
              </a:tabLst>
            </a:pPr>
            <a:r>
              <a:rPr sz="2728" spc="22" dirty="0">
                <a:latin typeface="Arial"/>
                <a:cs typeface="Arial"/>
              </a:rPr>
              <a:t>The </a:t>
            </a:r>
            <a:r>
              <a:rPr sz="2728" b="1" spc="22" dirty="0">
                <a:latin typeface="Arial"/>
                <a:cs typeface="Arial"/>
              </a:rPr>
              <a:t>one</a:t>
            </a:r>
            <a:r>
              <a:rPr sz="2728" b="1" spc="33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variable you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purposely change</a:t>
            </a:r>
            <a:r>
              <a:rPr sz="2728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and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test</a:t>
            </a:r>
            <a:endParaRPr sz="2728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421210" y="26251459"/>
            <a:ext cx="3140762" cy="41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728" spc="22" dirty="0">
                <a:solidFill>
                  <a:srgbClr val="FFFFFF"/>
                </a:solidFill>
                <a:latin typeface="Arial"/>
                <a:cs typeface="Arial"/>
              </a:rPr>
              <a:t>Dependent</a:t>
            </a:r>
            <a:r>
              <a:rPr sz="27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8" spc="22" dirty="0">
                <a:solidFill>
                  <a:srgbClr val="FFFFFF"/>
                </a:solidFill>
                <a:latin typeface="Arial"/>
                <a:cs typeface="Arial"/>
              </a:rPr>
              <a:t>variable</a:t>
            </a:r>
            <a:endParaRPr sz="2728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164217" y="27364698"/>
            <a:ext cx="3587066" cy="2676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39" marR="523911" indent="-285519">
              <a:lnSpc>
                <a:spcPct val="88500"/>
              </a:lnSpc>
              <a:buFont typeface="Arial"/>
              <a:buChar char="•"/>
              <a:tabLst>
                <a:tab pos="314625" algn="l"/>
              </a:tabLst>
            </a:pPr>
            <a:r>
              <a:rPr sz="2728" spc="22" dirty="0">
                <a:latin typeface="Arial"/>
                <a:cs typeface="Arial"/>
              </a:rPr>
              <a:t>The </a:t>
            </a:r>
            <a:r>
              <a:rPr sz="2728" spc="33" dirty="0">
                <a:latin typeface="Arial"/>
                <a:cs typeface="Arial"/>
              </a:rPr>
              <a:t>m</a:t>
            </a:r>
            <a:r>
              <a:rPr sz="2728" spc="22" dirty="0">
                <a:latin typeface="Arial"/>
                <a:cs typeface="Arial"/>
              </a:rPr>
              <a:t>easure</a:t>
            </a:r>
            <a:r>
              <a:rPr sz="2728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of change</a:t>
            </a:r>
            <a:r>
              <a:rPr sz="2728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observed because</a:t>
            </a:r>
            <a:r>
              <a:rPr sz="2728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of independent variable</a:t>
            </a:r>
            <a:endParaRPr sz="2728">
              <a:latin typeface="Arial"/>
              <a:cs typeface="Arial"/>
            </a:endParaRPr>
          </a:p>
          <a:p>
            <a:pPr marL="313239" marR="11088" indent="-285519">
              <a:lnSpc>
                <a:spcPts val="2881"/>
              </a:lnSpc>
              <a:spcBef>
                <a:spcPts val="524"/>
              </a:spcBef>
              <a:buFont typeface="Arial"/>
              <a:buChar char="•"/>
              <a:tabLst>
                <a:tab pos="314625" algn="l"/>
              </a:tabLst>
            </a:pPr>
            <a:r>
              <a:rPr sz="2728" spc="22" dirty="0">
                <a:latin typeface="Arial"/>
                <a:cs typeface="Arial"/>
              </a:rPr>
              <a:t>Decide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33" dirty="0">
                <a:latin typeface="Arial"/>
                <a:cs typeface="Arial"/>
              </a:rPr>
              <a:t>how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you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w</a:t>
            </a:r>
            <a:r>
              <a:rPr sz="2728" spc="11" dirty="0">
                <a:latin typeface="Arial"/>
                <a:cs typeface="Arial"/>
              </a:rPr>
              <a:t>ill </a:t>
            </a:r>
            <a:r>
              <a:rPr sz="2728" spc="33" dirty="0">
                <a:latin typeface="Arial"/>
                <a:cs typeface="Arial"/>
              </a:rPr>
              <a:t>m</a:t>
            </a:r>
            <a:r>
              <a:rPr sz="2728" spc="22" dirty="0">
                <a:latin typeface="Arial"/>
                <a:cs typeface="Arial"/>
              </a:rPr>
              <a:t>easure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the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change</a:t>
            </a:r>
            <a:endParaRPr sz="2728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0663890" y="5950219"/>
            <a:ext cx="2835834" cy="8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Mat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ls</a:t>
            </a:r>
            <a:endParaRPr sz="5348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473431" y="14607764"/>
            <a:ext cx="3218380" cy="8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5348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5852300" y="19382092"/>
            <a:ext cx="2320227" cy="190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34" marR="11088" indent="-2772" algn="ctr">
              <a:lnSpc>
                <a:spcPct val="86100"/>
              </a:lnSpc>
            </a:pPr>
            <a:r>
              <a:rPr sz="3601" spc="-22" dirty="0">
                <a:latin typeface="Arial"/>
                <a:cs typeface="Arial"/>
              </a:rPr>
              <a:t>Describe this</a:t>
            </a:r>
            <a:r>
              <a:rPr sz="3601" spc="-11" dirty="0">
                <a:latin typeface="Arial"/>
                <a:cs typeface="Arial"/>
              </a:rPr>
              <a:t> </a:t>
            </a:r>
            <a:r>
              <a:rPr sz="3601" spc="-22" dirty="0">
                <a:latin typeface="Arial"/>
                <a:cs typeface="Arial"/>
              </a:rPr>
              <a:t>step</a:t>
            </a:r>
            <a:r>
              <a:rPr sz="3601" dirty="0">
                <a:latin typeface="Arial"/>
                <a:cs typeface="Arial"/>
              </a:rPr>
              <a:t> </a:t>
            </a:r>
            <a:r>
              <a:rPr sz="3601" spc="-22" dirty="0">
                <a:latin typeface="Arial"/>
                <a:cs typeface="Arial"/>
              </a:rPr>
              <a:t>in your experiment</a:t>
            </a:r>
            <a:endParaRPr sz="3601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367658" y="16379267"/>
            <a:ext cx="1157342" cy="453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947" spc="1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947" spc="-1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47" spc="11" dirty="0">
                <a:solidFill>
                  <a:srgbClr val="FFFFFF"/>
                </a:solidFill>
                <a:latin typeface="Arial"/>
                <a:cs typeface="Arial"/>
              </a:rPr>
              <a:t>ep 1</a:t>
            </a:r>
            <a:endParaRPr sz="2947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9184752" y="19382092"/>
            <a:ext cx="2320227" cy="190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34" marR="11088" indent="-2772" algn="ctr">
              <a:lnSpc>
                <a:spcPct val="86100"/>
              </a:lnSpc>
            </a:pPr>
            <a:r>
              <a:rPr sz="3601" spc="-22" dirty="0">
                <a:latin typeface="Arial"/>
                <a:cs typeface="Arial"/>
              </a:rPr>
              <a:t>Describe this</a:t>
            </a:r>
            <a:r>
              <a:rPr sz="3601" spc="-11" dirty="0">
                <a:latin typeface="Arial"/>
                <a:cs typeface="Arial"/>
              </a:rPr>
              <a:t> </a:t>
            </a:r>
            <a:r>
              <a:rPr sz="3601" spc="-22" dirty="0">
                <a:latin typeface="Arial"/>
                <a:cs typeface="Arial"/>
              </a:rPr>
              <a:t>step</a:t>
            </a:r>
            <a:r>
              <a:rPr sz="3601" dirty="0">
                <a:latin typeface="Arial"/>
                <a:cs typeface="Arial"/>
              </a:rPr>
              <a:t> </a:t>
            </a:r>
            <a:r>
              <a:rPr sz="3601" spc="-22" dirty="0">
                <a:latin typeface="Arial"/>
                <a:cs typeface="Arial"/>
              </a:rPr>
              <a:t>in your experiment</a:t>
            </a:r>
            <a:endParaRPr sz="3601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9700110" y="16379267"/>
            <a:ext cx="1157342" cy="453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947" spc="1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947" spc="-1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47" spc="11" dirty="0">
                <a:solidFill>
                  <a:srgbClr val="FFFFFF"/>
                </a:solidFill>
                <a:latin typeface="Arial"/>
                <a:cs typeface="Arial"/>
              </a:rPr>
              <a:t>ep 2</a:t>
            </a:r>
            <a:endParaRPr sz="2947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2517202" y="19382092"/>
            <a:ext cx="2320227" cy="190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1088" indent="-2772" algn="ctr">
              <a:lnSpc>
                <a:spcPct val="86100"/>
              </a:lnSpc>
            </a:pPr>
            <a:r>
              <a:rPr sz="3601" spc="-22" dirty="0">
                <a:latin typeface="Arial"/>
                <a:cs typeface="Arial"/>
              </a:rPr>
              <a:t>Describe this</a:t>
            </a:r>
            <a:r>
              <a:rPr sz="3601" spc="-11" dirty="0">
                <a:latin typeface="Arial"/>
                <a:cs typeface="Arial"/>
              </a:rPr>
              <a:t> </a:t>
            </a:r>
            <a:r>
              <a:rPr sz="3601" spc="-22" dirty="0">
                <a:latin typeface="Arial"/>
                <a:cs typeface="Arial"/>
              </a:rPr>
              <a:t>step</a:t>
            </a:r>
            <a:r>
              <a:rPr sz="3601" dirty="0">
                <a:latin typeface="Arial"/>
                <a:cs typeface="Arial"/>
              </a:rPr>
              <a:t> </a:t>
            </a:r>
            <a:r>
              <a:rPr sz="3601" spc="-22" dirty="0">
                <a:latin typeface="Arial"/>
                <a:cs typeface="Arial"/>
              </a:rPr>
              <a:t>in your experiment</a:t>
            </a:r>
            <a:endParaRPr sz="3601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3032562" y="16379267"/>
            <a:ext cx="1157342" cy="453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947" spc="1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947" spc="-1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47" spc="11" dirty="0">
                <a:solidFill>
                  <a:srgbClr val="FFFFFF"/>
                </a:solidFill>
                <a:latin typeface="Arial"/>
                <a:cs typeface="Arial"/>
              </a:rPr>
              <a:t>ep 3</a:t>
            </a:r>
            <a:endParaRPr sz="2947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849654" y="19382092"/>
            <a:ext cx="2320227" cy="190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34" marR="11088" indent="-2772" algn="ctr">
              <a:lnSpc>
                <a:spcPct val="86100"/>
              </a:lnSpc>
            </a:pPr>
            <a:r>
              <a:rPr sz="3601" spc="-22" dirty="0">
                <a:latin typeface="Arial"/>
                <a:cs typeface="Arial"/>
              </a:rPr>
              <a:t>Describe this</a:t>
            </a:r>
            <a:r>
              <a:rPr sz="3601" spc="-11" dirty="0">
                <a:latin typeface="Arial"/>
                <a:cs typeface="Arial"/>
              </a:rPr>
              <a:t> </a:t>
            </a:r>
            <a:r>
              <a:rPr sz="3601" spc="-22" dirty="0">
                <a:latin typeface="Arial"/>
                <a:cs typeface="Arial"/>
              </a:rPr>
              <a:t>step</a:t>
            </a:r>
            <a:r>
              <a:rPr sz="3601" dirty="0">
                <a:latin typeface="Arial"/>
                <a:cs typeface="Arial"/>
              </a:rPr>
              <a:t> </a:t>
            </a:r>
            <a:r>
              <a:rPr sz="3601" spc="-22" dirty="0">
                <a:latin typeface="Arial"/>
                <a:cs typeface="Arial"/>
              </a:rPr>
              <a:t>in your experiment</a:t>
            </a:r>
            <a:endParaRPr sz="3601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6365014" y="16379267"/>
            <a:ext cx="1157342" cy="453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947" spc="1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947" spc="-1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47" spc="11" dirty="0">
                <a:solidFill>
                  <a:srgbClr val="FFFFFF"/>
                </a:solidFill>
                <a:latin typeface="Arial"/>
                <a:cs typeface="Arial"/>
              </a:rPr>
              <a:t>ep 4</a:t>
            </a:r>
            <a:endParaRPr sz="2947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9025935" y="23164742"/>
            <a:ext cx="6113813" cy="8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5348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5348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Obs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rv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348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5609682" y="24547159"/>
            <a:ext cx="3038195" cy="176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spc="22" dirty="0">
                <a:latin typeface="Arial"/>
                <a:cs typeface="Arial"/>
              </a:rPr>
              <a:t>O</a:t>
            </a:r>
            <a:r>
              <a:rPr sz="3165" dirty="0">
                <a:latin typeface="Arial"/>
                <a:cs typeface="Arial"/>
              </a:rPr>
              <a:t>b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rv</a:t>
            </a:r>
            <a:r>
              <a:rPr sz="3165" dirty="0">
                <a:latin typeface="Arial"/>
                <a:cs typeface="Arial"/>
              </a:rPr>
              <a:t>atio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spc="-44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1</a:t>
            </a:r>
            <a:endParaRPr sz="3165">
              <a:latin typeface="Arial"/>
              <a:cs typeface="Arial"/>
            </a:endParaRPr>
          </a:p>
          <a:p>
            <a:pPr marL="483719" indent="-455999">
              <a:spcBef>
                <a:spcPts val="1233"/>
              </a:spcBef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spc="22" dirty="0">
                <a:latin typeface="Arial"/>
                <a:cs typeface="Arial"/>
              </a:rPr>
              <a:t>O</a:t>
            </a:r>
            <a:r>
              <a:rPr sz="3165" dirty="0">
                <a:latin typeface="Arial"/>
                <a:cs typeface="Arial"/>
              </a:rPr>
              <a:t>b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rv</a:t>
            </a:r>
            <a:r>
              <a:rPr sz="3165" dirty="0">
                <a:latin typeface="Arial"/>
                <a:cs typeface="Arial"/>
              </a:rPr>
              <a:t>atio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spc="-44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2</a:t>
            </a:r>
            <a:endParaRPr sz="3165">
              <a:latin typeface="Arial"/>
              <a:cs typeface="Arial"/>
            </a:endParaRPr>
          </a:p>
          <a:p>
            <a:pPr marL="483719" indent="-455999">
              <a:spcBef>
                <a:spcPts val="1233"/>
              </a:spcBef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spc="22" dirty="0">
                <a:latin typeface="Arial"/>
                <a:cs typeface="Arial"/>
              </a:rPr>
              <a:t>O</a:t>
            </a:r>
            <a:r>
              <a:rPr sz="3165" dirty="0">
                <a:latin typeface="Arial"/>
                <a:cs typeface="Arial"/>
              </a:rPr>
              <a:t>b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rv</a:t>
            </a:r>
            <a:r>
              <a:rPr sz="3165" dirty="0">
                <a:latin typeface="Arial"/>
                <a:cs typeface="Arial"/>
              </a:rPr>
              <a:t>atio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spc="-44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3</a:t>
            </a:r>
            <a:endParaRPr sz="3165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5265309" y="5950219"/>
            <a:ext cx="2342404" cy="8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lts</a:t>
            </a:r>
            <a:endParaRPr sz="5348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5067525" y="11733853"/>
            <a:ext cx="938348" cy="2022229"/>
          </a:xfrm>
          <a:custGeom>
            <a:avLst/>
            <a:gdLst/>
            <a:ahLst/>
            <a:cxnLst/>
            <a:rect l="l" t="t" r="r" b="b"/>
            <a:pathLst>
              <a:path w="429894" h="926464">
                <a:moveTo>
                  <a:pt x="429306" y="0"/>
                </a:moveTo>
                <a:lnTo>
                  <a:pt x="0" y="0"/>
                </a:lnTo>
                <a:lnTo>
                  <a:pt x="0" y="926324"/>
                </a:lnTo>
                <a:lnTo>
                  <a:pt x="429306" y="926324"/>
                </a:lnTo>
                <a:lnTo>
                  <a:pt x="42930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96" name="object 96"/>
          <p:cNvSpPr/>
          <p:nvPr/>
        </p:nvSpPr>
        <p:spPr>
          <a:xfrm>
            <a:off x="38157547" y="10722130"/>
            <a:ext cx="938348" cy="3034037"/>
          </a:xfrm>
          <a:custGeom>
            <a:avLst/>
            <a:gdLst/>
            <a:ahLst/>
            <a:cxnLst/>
            <a:rect l="l" t="t" r="r" b="b"/>
            <a:pathLst>
              <a:path w="429894" h="1390014">
                <a:moveTo>
                  <a:pt x="429306" y="0"/>
                </a:moveTo>
                <a:lnTo>
                  <a:pt x="0" y="0"/>
                </a:lnTo>
                <a:lnTo>
                  <a:pt x="0" y="1389835"/>
                </a:lnTo>
                <a:lnTo>
                  <a:pt x="429306" y="1389835"/>
                </a:lnTo>
                <a:lnTo>
                  <a:pt x="42930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97" name="object 97"/>
          <p:cNvSpPr/>
          <p:nvPr/>
        </p:nvSpPr>
        <p:spPr>
          <a:xfrm>
            <a:off x="41247569" y="8698683"/>
            <a:ext cx="935576" cy="5057652"/>
          </a:xfrm>
          <a:custGeom>
            <a:avLst/>
            <a:gdLst/>
            <a:ahLst/>
            <a:cxnLst/>
            <a:rect l="l" t="t" r="r" b="b"/>
            <a:pathLst>
              <a:path w="428625" h="2317115">
                <a:moveTo>
                  <a:pt x="428608" y="0"/>
                </a:moveTo>
                <a:lnTo>
                  <a:pt x="0" y="0"/>
                </a:lnTo>
                <a:lnTo>
                  <a:pt x="0" y="2316857"/>
                </a:lnTo>
                <a:lnTo>
                  <a:pt x="428608" y="2316857"/>
                </a:lnTo>
                <a:lnTo>
                  <a:pt x="4286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98" name="object 98"/>
          <p:cNvSpPr/>
          <p:nvPr/>
        </p:nvSpPr>
        <p:spPr>
          <a:xfrm>
            <a:off x="30199372" y="13755773"/>
            <a:ext cx="12359300" cy="0"/>
          </a:xfrm>
          <a:custGeom>
            <a:avLst/>
            <a:gdLst/>
            <a:ahLst/>
            <a:cxnLst/>
            <a:rect l="l" t="t" r="r" b="b"/>
            <a:pathLst>
              <a:path w="5662294">
                <a:moveTo>
                  <a:pt x="0" y="0"/>
                </a:moveTo>
                <a:lnTo>
                  <a:pt x="5661956" y="0"/>
                </a:lnTo>
              </a:path>
            </a:pathLst>
          </a:custGeom>
          <a:ln w="698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99" name="object 99"/>
          <p:cNvSpPr txBox="1"/>
          <p:nvPr/>
        </p:nvSpPr>
        <p:spPr>
          <a:xfrm>
            <a:off x="29953069" y="13656570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9953069" y="12645153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9953069" y="11633734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9953069" y="9610898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9953069" y="8599479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9953069" y="7588062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1331084" y="13840020"/>
            <a:ext cx="8219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spc="22" dirty="0">
                <a:solidFill>
                  <a:srgbClr val="595958"/>
                </a:solidFill>
                <a:latin typeface="Arial"/>
                <a:cs typeface="Arial"/>
              </a:rPr>
              <a:t>ate</a:t>
            </a:r>
            <a:r>
              <a:rPr sz="1200" spc="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spc="22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ry 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4420800" y="13840020"/>
            <a:ext cx="8219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spc="22" dirty="0">
                <a:solidFill>
                  <a:srgbClr val="595958"/>
                </a:solidFill>
                <a:latin typeface="Arial"/>
                <a:cs typeface="Arial"/>
              </a:rPr>
              <a:t>ate</a:t>
            </a:r>
            <a:r>
              <a:rPr sz="1200" spc="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spc="22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ry 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7510514" y="13840020"/>
            <a:ext cx="8219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spc="22" dirty="0">
                <a:solidFill>
                  <a:srgbClr val="595958"/>
                </a:solidFill>
                <a:latin typeface="Arial"/>
                <a:cs typeface="Arial"/>
              </a:rPr>
              <a:t>ate</a:t>
            </a:r>
            <a:r>
              <a:rPr sz="1200" spc="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spc="22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ry 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0600233" y="13840020"/>
            <a:ext cx="8219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spc="22" dirty="0">
                <a:solidFill>
                  <a:srgbClr val="595958"/>
                </a:solidFill>
                <a:latin typeface="Arial"/>
                <a:cs typeface="Arial"/>
              </a:rPr>
              <a:t>ate</a:t>
            </a:r>
            <a:r>
              <a:rPr sz="1200" spc="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spc="22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ry 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5621559" y="7213993"/>
            <a:ext cx="1347229" cy="31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074" spc="55" dirty="0">
                <a:solidFill>
                  <a:srgbClr val="595958"/>
                </a:solidFill>
                <a:latin typeface="Arial"/>
                <a:cs typeface="Arial"/>
              </a:rPr>
              <a:t>Char</a:t>
            </a:r>
            <a:r>
              <a:rPr sz="2074" spc="11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2074" spc="98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2074" spc="-22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2074" spc="44" dirty="0">
                <a:solidFill>
                  <a:srgbClr val="595958"/>
                </a:solidFill>
                <a:latin typeface="Arial"/>
                <a:cs typeface="Arial"/>
              </a:rPr>
              <a:t>itl</a:t>
            </a:r>
            <a:r>
              <a:rPr sz="2074" spc="22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endParaRPr sz="2074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5174185" y="14188500"/>
            <a:ext cx="76232" cy="79004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17800"/>
                </a:moveTo>
                <a:lnTo>
                  <a:pt x="34902" y="17800"/>
                </a:lnTo>
              </a:path>
            </a:pathLst>
          </a:custGeom>
          <a:ln w="36871">
            <a:solidFill>
              <a:srgbClr val="00B0EA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11" name="object 111"/>
          <p:cNvSpPr/>
          <p:nvPr/>
        </p:nvSpPr>
        <p:spPr>
          <a:xfrm>
            <a:off x="35990875" y="14188500"/>
            <a:ext cx="76232" cy="79004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17800"/>
                </a:moveTo>
                <a:lnTo>
                  <a:pt x="34902" y="17800"/>
                </a:lnTo>
              </a:path>
            </a:pathLst>
          </a:custGeom>
          <a:ln w="36871">
            <a:solidFill>
              <a:srgbClr val="45AE22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12" name="object 112"/>
          <p:cNvSpPr/>
          <p:nvPr/>
        </p:nvSpPr>
        <p:spPr>
          <a:xfrm>
            <a:off x="36807568" y="14188500"/>
            <a:ext cx="76232" cy="79004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17800"/>
                </a:moveTo>
                <a:lnTo>
                  <a:pt x="34902" y="17800"/>
                </a:lnTo>
              </a:path>
            </a:pathLst>
          </a:custGeom>
          <a:ln w="36871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13" name="object 113"/>
          <p:cNvSpPr txBox="1"/>
          <p:nvPr/>
        </p:nvSpPr>
        <p:spPr>
          <a:xfrm>
            <a:off x="35256223" y="14124040"/>
            <a:ext cx="22467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eri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1     </a:t>
            </a:r>
            <a:r>
              <a:rPr sz="1200" spc="33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eri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2     </a:t>
            </a:r>
            <a:r>
              <a:rPr sz="1200" spc="33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eri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9962905" y="15131794"/>
            <a:ext cx="8133268" cy="176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dirty="0">
                <a:latin typeface="Arial"/>
                <a:cs typeface="Arial"/>
              </a:rPr>
              <a:t>In</a:t>
            </a:r>
            <a:r>
              <a:rPr sz="3165" spc="11" dirty="0">
                <a:latin typeface="Arial"/>
                <a:cs typeface="Arial"/>
              </a:rPr>
              <a:t>c</a:t>
            </a:r>
            <a:r>
              <a:rPr sz="3165" dirty="0">
                <a:latin typeface="Arial"/>
                <a:cs typeface="Arial"/>
              </a:rPr>
              <a:t>lud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re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ul</a:t>
            </a:r>
            <a:r>
              <a:rPr sz="3165" spc="-11" dirty="0">
                <a:latin typeface="Arial"/>
                <a:cs typeface="Arial"/>
              </a:rPr>
              <a:t>t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 ba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d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o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our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x</a:t>
            </a:r>
            <a:r>
              <a:rPr sz="3165" dirty="0">
                <a:latin typeface="Arial"/>
                <a:cs typeface="Arial"/>
              </a:rPr>
              <a:t>periment</a:t>
            </a:r>
            <a:r>
              <a:rPr sz="3165" spc="11" dirty="0">
                <a:latin typeface="Arial"/>
                <a:cs typeface="Arial"/>
              </a:rPr>
              <a:t>s</a:t>
            </a:r>
            <a:endParaRPr sz="3165">
              <a:latin typeface="Arial"/>
              <a:cs typeface="Arial"/>
            </a:endParaRPr>
          </a:p>
          <a:p>
            <a:pPr marL="483719" indent="-455999">
              <a:spcBef>
                <a:spcPts val="1233"/>
              </a:spcBef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spc="22" dirty="0">
                <a:latin typeface="Arial"/>
                <a:cs typeface="Arial"/>
              </a:rPr>
              <a:t>R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ult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2</a:t>
            </a:r>
            <a:endParaRPr sz="3165">
              <a:latin typeface="Arial"/>
              <a:cs typeface="Arial"/>
            </a:endParaRPr>
          </a:p>
          <a:p>
            <a:pPr marL="483719" indent="-455999">
              <a:spcBef>
                <a:spcPts val="1233"/>
              </a:spcBef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spc="22" dirty="0">
                <a:latin typeface="Arial"/>
                <a:cs typeface="Arial"/>
              </a:rPr>
              <a:t>R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ult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3</a:t>
            </a:r>
            <a:endParaRPr sz="3165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9899208" y="19763642"/>
            <a:ext cx="12798903" cy="1218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16" name="object 116"/>
          <p:cNvSpPr txBox="1"/>
          <p:nvPr/>
        </p:nvSpPr>
        <p:spPr>
          <a:xfrm>
            <a:off x="34712211" y="20045566"/>
            <a:ext cx="3447076" cy="8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sion</a:t>
            </a:r>
            <a:endParaRPr sz="5348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9962739" y="21427980"/>
            <a:ext cx="10970490" cy="16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dirty="0">
                <a:latin typeface="Arial"/>
                <a:cs typeface="Arial"/>
              </a:rPr>
              <a:t>Brief </a:t>
            </a:r>
            <a:r>
              <a:rPr sz="3165" spc="11" dirty="0">
                <a:latin typeface="Arial"/>
                <a:cs typeface="Arial"/>
              </a:rPr>
              <a:t>summary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of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22" dirty="0">
                <a:latin typeface="Arial"/>
                <a:cs typeface="Arial"/>
              </a:rPr>
              <a:t>w</a:t>
            </a:r>
            <a:r>
              <a:rPr sz="3165" dirty="0">
                <a:latin typeface="Arial"/>
                <a:cs typeface="Arial"/>
              </a:rPr>
              <a:t>hat 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o</a:t>
            </a:r>
            <a:r>
              <a:rPr sz="3165" spc="11" dirty="0">
                <a:latin typeface="Arial"/>
                <a:cs typeface="Arial"/>
              </a:rPr>
              <a:t>u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di</a:t>
            </a:r>
            <a:r>
              <a:rPr sz="3165" spc="11" dirty="0">
                <a:latin typeface="Arial"/>
                <a:cs typeface="Arial"/>
              </a:rPr>
              <a:t>sc</a:t>
            </a:r>
            <a:r>
              <a:rPr sz="3165" dirty="0">
                <a:latin typeface="Arial"/>
                <a:cs typeface="Arial"/>
              </a:rPr>
              <a:t>o</a:t>
            </a:r>
            <a:r>
              <a:rPr sz="3165" spc="11" dirty="0">
                <a:latin typeface="Arial"/>
                <a:cs typeface="Arial"/>
              </a:rPr>
              <a:t>v</a:t>
            </a:r>
            <a:r>
              <a:rPr sz="3165" dirty="0">
                <a:latin typeface="Arial"/>
                <a:cs typeface="Arial"/>
              </a:rPr>
              <a:t>ere</a:t>
            </a:r>
            <a:r>
              <a:rPr sz="3165" spc="11" dirty="0">
                <a:latin typeface="Arial"/>
                <a:cs typeface="Arial"/>
              </a:rPr>
              <a:t>d</a:t>
            </a:r>
            <a:r>
              <a:rPr sz="3165" spc="-22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ba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d</a:t>
            </a:r>
            <a:r>
              <a:rPr sz="3165" spc="-22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o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dirty="0">
                <a:latin typeface="Arial"/>
                <a:cs typeface="Arial"/>
              </a:rPr>
              <a:t> re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ul</a:t>
            </a:r>
            <a:r>
              <a:rPr sz="3165" spc="-11" dirty="0">
                <a:latin typeface="Arial"/>
                <a:cs typeface="Arial"/>
              </a:rPr>
              <a:t>t</a:t>
            </a:r>
            <a:r>
              <a:rPr sz="3165" spc="11" dirty="0">
                <a:latin typeface="Arial"/>
                <a:cs typeface="Arial"/>
              </a:rPr>
              <a:t>s</a:t>
            </a:r>
            <a:endParaRPr sz="3165">
              <a:latin typeface="Arial"/>
              <a:cs typeface="Arial"/>
            </a:endParaRPr>
          </a:p>
          <a:p>
            <a:pPr marL="483719" marR="11088" indent="-455999">
              <a:lnSpc>
                <a:spcPct val="101099"/>
              </a:lnSpc>
              <a:spcBef>
                <a:spcPts val="1200"/>
              </a:spcBef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dirty="0">
                <a:latin typeface="Arial"/>
                <a:cs typeface="Arial"/>
              </a:rPr>
              <a:t>Indi</a:t>
            </a:r>
            <a:r>
              <a:rPr sz="3165" spc="11" dirty="0">
                <a:latin typeface="Arial"/>
                <a:cs typeface="Arial"/>
              </a:rPr>
              <a:t>c</a:t>
            </a:r>
            <a:r>
              <a:rPr sz="3165" dirty="0">
                <a:latin typeface="Arial"/>
                <a:cs typeface="Arial"/>
              </a:rPr>
              <a:t>at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an</a:t>
            </a:r>
            <a:r>
              <a:rPr sz="3165" spc="11" dirty="0">
                <a:latin typeface="Arial"/>
                <a:cs typeface="Arial"/>
              </a:rPr>
              <a:t>d</a:t>
            </a:r>
            <a:r>
              <a:rPr sz="3165" dirty="0">
                <a:latin typeface="Arial"/>
                <a:cs typeface="Arial"/>
              </a:rPr>
              <a:t> e</a:t>
            </a:r>
            <a:r>
              <a:rPr sz="3165" spc="11" dirty="0">
                <a:latin typeface="Arial"/>
                <a:cs typeface="Arial"/>
              </a:rPr>
              <a:t>x</a:t>
            </a:r>
            <a:r>
              <a:rPr sz="3165" dirty="0">
                <a:latin typeface="Arial"/>
                <a:cs typeface="Arial"/>
              </a:rPr>
              <a:t>plai</a:t>
            </a:r>
            <a:r>
              <a:rPr sz="3165" spc="11" dirty="0">
                <a:latin typeface="Arial"/>
                <a:cs typeface="Arial"/>
              </a:rPr>
              <a:t>n</a:t>
            </a:r>
            <a:r>
              <a:rPr sz="3165" dirty="0">
                <a:latin typeface="Arial"/>
                <a:cs typeface="Arial"/>
              </a:rPr>
              <a:t> </a:t>
            </a:r>
            <a:r>
              <a:rPr sz="3165" spc="22" dirty="0">
                <a:latin typeface="Arial"/>
                <a:cs typeface="Arial"/>
              </a:rPr>
              <a:t>w</a:t>
            </a:r>
            <a:r>
              <a:rPr sz="3165" dirty="0">
                <a:latin typeface="Arial"/>
                <a:cs typeface="Arial"/>
              </a:rPr>
              <a:t>hether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or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not th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dat</a:t>
            </a:r>
            <a:r>
              <a:rPr sz="3165" spc="11" dirty="0">
                <a:latin typeface="Arial"/>
                <a:cs typeface="Arial"/>
              </a:rPr>
              <a:t>a</a:t>
            </a:r>
            <a:r>
              <a:rPr sz="3165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uppor</a:t>
            </a:r>
            <a:r>
              <a:rPr sz="3165" spc="-11" dirty="0">
                <a:latin typeface="Arial"/>
                <a:cs typeface="Arial"/>
              </a:rPr>
              <a:t>t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our h</a:t>
            </a:r>
            <a:r>
              <a:rPr sz="3165" spc="11" dirty="0">
                <a:latin typeface="Arial"/>
                <a:cs typeface="Arial"/>
              </a:rPr>
              <a:t>y</a:t>
            </a:r>
            <a:r>
              <a:rPr sz="3165" dirty="0">
                <a:latin typeface="Arial"/>
                <a:cs typeface="Arial"/>
              </a:rPr>
              <a:t>pothe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spc="-11" dirty="0">
                <a:latin typeface="Arial"/>
                <a:cs typeface="Arial"/>
              </a:rPr>
              <a:t>i</a:t>
            </a:r>
            <a:r>
              <a:rPr sz="3165" spc="11" dirty="0">
                <a:latin typeface="Arial"/>
                <a:cs typeface="Arial"/>
              </a:rPr>
              <a:t>s</a:t>
            </a:r>
            <a:endParaRPr sz="3165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9899208" y="25716657"/>
            <a:ext cx="12798903" cy="1218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19" name="object 119"/>
          <p:cNvSpPr txBox="1"/>
          <p:nvPr/>
        </p:nvSpPr>
        <p:spPr>
          <a:xfrm>
            <a:off x="34547689" y="25998788"/>
            <a:ext cx="3776953" cy="8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5348" spc="-98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rks</a:t>
            </a:r>
            <a:r>
              <a:rPr sz="5348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Cit</a:t>
            </a:r>
            <a:r>
              <a:rPr sz="5348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348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5348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9962904" y="27381202"/>
            <a:ext cx="10655859" cy="48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7A8A7"/>
              </a:buClr>
              <a:buFont typeface="Arial"/>
              <a:buChar char="•"/>
              <a:tabLst>
                <a:tab pos="485105" algn="l"/>
              </a:tabLst>
            </a:pPr>
            <a:r>
              <a:rPr sz="3165" dirty="0">
                <a:latin typeface="Arial"/>
                <a:cs typeface="Arial"/>
              </a:rPr>
              <a:t>In</a:t>
            </a:r>
            <a:r>
              <a:rPr sz="3165" spc="11" dirty="0">
                <a:latin typeface="Arial"/>
                <a:cs typeface="Arial"/>
              </a:rPr>
              <a:t>c</a:t>
            </a:r>
            <a:r>
              <a:rPr sz="3165" dirty="0">
                <a:latin typeface="Arial"/>
                <a:cs typeface="Arial"/>
              </a:rPr>
              <a:t>lud</a:t>
            </a:r>
            <a:r>
              <a:rPr sz="3165" spc="11" dirty="0">
                <a:latin typeface="Arial"/>
                <a:cs typeface="Arial"/>
              </a:rPr>
              <a:t>e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dirty="0">
                <a:latin typeface="Arial"/>
                <a:cs typeface="Arial"/>
              </a:rPr>
              <a:t>print an</a:t>
            </a:r>
            <a:r>
              <a:rPr sz="3165" spc="11" dirty="0">
                <a:latin typeface="Arial"/>
                <a:cs typeface="Arial"/>
              </a:rPr>
              <a:t>d</a:t>
            </a:r>
            <a:r>
              <a:rPr sz="3165" dirty="0">
                <a:latin typeface="Arial"/>
                <a:cs typeface="Arial"/>
              </a:rPr>
              <a:t> ele</a:t>
            </a:r>
            <a:r>
              <a:rPr sz="3165" spc="11" dirty="0">
                <a:latin typeface="Arial"/>
                <a:cs typeface="Arial"/>
              </a:rPr>
              <a:t>c</a:t>
            </a:r>
            <a:r>
              <a:rPr sz="3165" spc="-11" dirty="0">
                <a:latin typeface="Arial"/>
                <a:cs typeface="Arial"/>
              </a:rPr>
              <a:t>t</a:t>
            </a:r>
            <a:r>
              <a:rPr sz="3165" dirty="0">
                <a:latin typeface="Arial"/>
                <a:cs typeface="Arial"/>
              </a:rPr>
              <a:t>roni</a:t>
            </a:r>
            <a:r>
              <a:rPr sz="3165" spc="11" dirty="0">
                <a:latin typeface="Arial"/>
                <a:cs typeface="Arial"/>
              </a:rPr>
              <a:t>c</a:t>
            </a:r>
            <a:r>
              <a:rPr sz="3165" spc="-11" dirty="0">
                <a:latin typeface="Arial"/>
                <a:cs typeface="Arial"/>
              </a:rPr>
              <a:t> 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dirty="0">
                <a:latin typeface="Arial"/>
                <a:cs typeface="Arial"/>
              </a:rPr>
              <a:t>ou</a:t>
            </a:r>
            <a:r>
              <a:rPr sz="3165" spc="11" dirty="0">
                <a:latin typeface="Arial"/>
                <a:cs typeface="Arial"/>
              </a:rPr>
              <a:t>rc</a:t>
            </a:r>
            <a:r>
              <a:rPr sz="3165" dirty="0">
                <a:latin typeface="Arial"/>
                <a:cs typeface="Arial"/>
              </a:rPr>
              <a:t>e</a:t>
            </a:r>
            <a:r>
              <a:rPr sz="3165" spc="11" dirty="0">
                <a:latin typeface="Arial"/>
                <a:cs typeface="Arial"/>
              </a:rPr>
              <a:t>s</a:t>
            </a:r>
            <a:r>
              <a:rPr sz="3165" spc="-22" dirty="0">
                <a:latin typeface="Arial"/>
                <a:cs typeface="Arial"/>
              </a:rPr>
              <a:t> </a:t>
            </a:r>
            <a:r>
              <a:rPr sz="3165" spc="-11" dirty="0">
                <a:latin typeface="Arial"/>
                <a:cs typeface="Arial"/>
              </a:rPr>
              <a:t>i</a:t>
            </a:r>
            <a:r>
              <a:rPr sz="3165" spc="11" dirty="0">
                <a:latin typeface="Arial"/>
                <a:cs typeface="Arial"/>
              </a:rPr>
              <a:t>n </a:t>
            </a:r>
            <a:r>
              <a:rPr sz="3165" dirty="0">
                <a:latin typeface="Arial"/>
                <a:cs typeface="Arial"/>
              </a:rPr>
              <a:t>alphabet</a:t>
            </a:r>
            <a:r>
              <a:rPr sz="3165" spc="-11" dirty="0">
                <a:latin typeface="Arial"/>
                <a:cs typeface="Arial"/>
              </a:rPr>
              <a:t>i</a:t>
            </a:r>
            <a:r>
              <a:rPr sz="3165" spc="11" dirty="0">
                <a:latin typeface="Arial"/>
                <a:cs typeface="Arial"/>
              </a:rPr>
              <a:t>c</a:t>
            </a:r>
            <a:r>
              <a:rPr sz="3165" dirty="0">
                <a:latin typeface="Arial"/>
                <a:cs typeface="Arial"/>
              </a:rPr>
              <a:t>al order</a:t>
            </a:r>
            <a:endParaRPr sz="3165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2267000" y="0"/>
            <a:ext cx="11619575" cy="38427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15542973" y="7112089"/>
          <a:ext cx="12798904" cy="6661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3764"/>
                <a:gridCol w="6345140"/>
              </a:tblGrid>
              <a:tr h="832271">
                <a:tc>
                  <a:txBody>
                    <a:bodyPr/>
                    <a:lstStyle/>
                    <a:p>
                      <a:pPr marL="584200">
                        <a:lnSpc>
                          <a:spcPct val="100000"/>
                        </a:lnSpc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aterials</a:t>
                      </a:r>
                      <a:r>
                        <a:rPr sz="27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etailed</a:t>
                      </a:r>
                      <a:r>
                        <a:rPr sz="27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list)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08">
                      <a:solidFill>
                        <a:srgbClr val="00B0EA"/>
                      </a:solidFill>
                      <a:prstDash val="solid"/>
                    </a:lnL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  <a:solidFill>
                      <a:srgbClr val="00B0EA"/>
                    </a:solidFill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tity</a:t>
                      </a:r>
                      <a:r>
                        <a:rPr sz="27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7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ecific)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908">
                      <a:solidFill>
                        <a:srgbClr val="00B0EA"/>
                      </a:solidFill>
                      <a:prstDash val="solid"/>
                    </a:lnR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  <a:solidFill>
                      <a:srgbClr val="00B0EA"/>
                    </a:solidFill>
                  </a:tcPr>
                </a:tc>
              </a:tr>
              <a:tr h="835443"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08">
                      <a:solidFill>
                        <a:srgbClr val="00B0EA"/>
                      </a:solidFill>
                      <a:prstDash val="solid"/>
                    </a:lnL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ount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908">
                      <a:solidFill>
                        <a:srgbClr val="00B0EA"/>
                      </a:solidFill>
                      <a:prstDash val="solid"/>
                    </a:lnR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</a:tr>
              <a:tr h="832269"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08">
                      <a:solidFill>
                        <a:srgbClr val="00B0EA"/>
                      </a:solidFill>
                      <a:prstDash val="solid"/>
                    </a:lnL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ount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908">
                      <a:solidFill>
                        <a:srgbClr val="00B0EA"/>
                      </a:solidFill>
                      <a:prstDash val="solid"/>
                    </a:lnR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</a:tr>
              <a:tr h="832269"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08">
                      <a:solidFill>
                        <a:srgbClr val="00B0EA"/>
                      </a:solidFill>
                      <a:prstDash val="solid"/>
                    </a:lnL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ount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908">
                      <a:solidFill>
                        <a:srgbClr val="00B0EA"/>
                      </a:solidFill>
                      <a:prstDash val="solid"/>
                    </a:lnR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</a:tr>
              <a:tr h="832269"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08">
                      <a:solidFill>
                        <a:srgbClr val="00B0EA"/>
                      </a:solidFill>
                      <a:prstDash val="solid"/>
                    </a:lnL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ount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908">
                      <a:solidFill>
                        <a:srgbClr val="00B0EA"/>
                      </a:solidFill>
                      <a:prstDash val="solid"/>
                    </a:lnR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</a:tr>
              <a:tr h="832269"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08">
                      <a:solidFill>
                        <a:srgbClr val="00B0EA"/>
                      </a:solidFill>
                      <a:prstDash val="solid"/>
                    </a:lnL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ount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908">
                      <a:solidFill>
                        <a:srgbClr val="00B0EA"/>
                      </a:solidFill>
                      <a:prstDash val="solid"/>
                    </a:lnR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</a:tr>
              <a:tr h="832269"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08">
                      <a:solidFill>
                        <a:srgbClr val="00B0EA"/>
                      </a:solidFill>
                      <a:prstDash val="solid"/>
                    </a:lnL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ount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908">
                      <a:solidFill>
                        <a:srgbClr val="00B0EA"/>
                      </a:solidFill>
                      <a:prstDash val="solid"/>
                    </a:lnR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</a:tr>
              <a:tr h="832269"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08">
                      <a:solidFill>
                        <a:srgbClr val="00B0EA"/>
                      </a:solidFill>
                      <a:prstDash val="solid"/>
                    </a:lnL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ount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908">
                      <a:solidFill>
                        <a:srgbClr val="00B0EA"/>
                      </a:solidFill>
                      <a:prstDash val="solid"/>
                    </a:lnR>
                    <a:lnT w="2908">
                      <a:solidFill>
                        <a:srgbClr val="00B0EA"/>
                      </a:solidFill>
                      <a:prstDash val="solid"/>
                    </a:lnT>
                    <a:lnB w="2908">
                      <a:solidFill>
                        <a:srgbClr val="00B0E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21" y="32022663"/>
            <a:ext cx="363142" cy="110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7203" dirty="0">
                <a:latin typeface="Arial"/>
                <a:cs typeface="Arial"/>
              </a:rPr>
              <a:t>`</a:t>
            </a:r>
            <a:endParaRPr sz="7203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0" y="31968309"/>
            <a:ext cx="43881960" cy="58214"/>
          </a:xfrm>
          <a:custGeom>
            <a:avLst/>
            <a:gdLst/>
            <a:ahLst/>
            <a:cxnLst/>
            <a:rect l="l" t="t" r="r" b="b"/>
            <a:pathLst>
              <a:path w="20104100" h="26669">
                <a:moveTo>
                  <a:pt x="0" y="26526"/>
                </a:moveTo>
                <a:lnTo>
                  <a:pt x="20104100" y="26526"/>
                </a:lnTo>
                <a:lnTo>
                  <a:pt x="20104100" y="0"/>
                </a:lnTo>
                <a:lnTo>
                  <a:pt x="0" y="0"/>
                </a:lnTo>
                <a:lnTo>
                  <a:pt x="0" y="2652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" name="object 4"/>
          <p:cNvSpPr/>
          <p:nvPr/>
        </p:nvSpPr>
        <p:spPr>
          <a:xfrm>
            <a:off x="29589899" y="6170900"/>
            <a:ext cx="13099444" cy="25324298"/>
          </a:xfrm>
          <a:custGeom>
            <a:avLst/>
            <a:gdLst/>
            <a:ahLst/>
            <a:cxnLst/>
            <a:rect l="l" t="t" r="r" b="b"/>
            <a:pathLst>
              <a:path w="6001384" h="11602085">
                <a:moveTo>
                  <a:pt x="0" y="0"/>
                </a:moveTo>
                <a:lnTo>
                  <a:pt x="6001213" y="0"/>
                </a:lnTo>
                <a:lnTo>
                  <a:pt x="6001213" y="11601741"/>
                </a:lnTo>
                <a:lnTo>
                  <a:pt x="0" y="116017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" name="object 5"/>
          <p:cNvSpPr/>
          <p:nvPr/>
        </p:nvSpPr>
        <p:spPr>
          <a:xfrm>
            <a:off x="1121478" y="6170900"/>
            <a:ext cx="13099444" cy="25324298"/>
          </a:xfrm>
          <a:custGeom>
            <a:avLst/>
            <a:gdLst/>
            <a:ahLst/>
            <a:cxnLst/>
            <a:rect l="l" t="t" r="r" b="b"/>
            <a:pathLst>
              <a:path w="6001384" h="11602085">
                <a:moveTo>
                  <a:pt x="0" y="0"/>
                </a:moveTo>
                <a:lnTo>
                  <a:pt x="6001213" y="0"/>
                </a:lnTo>
                <a:lnTo>
                  <a:pt x="6001213" y="11601741"/>
                </a:lnTo>
                <a:lnTo>
                  <a:pt x="0" y="116017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" name="object 6"/>
          <p:cNvSpPr/>
          <p:nvPr/>
        </p:nvSpPr>
        <p:spPr>
          <a:xfrm>
            <a:off x="690274" y="6170898"/>
            <a:ext cx="457393" cy="914785"/>
          </a:xfrm>
          <a:custGeom>
            <a:avLst/>
            <a:gdLst/>
            <a:ahLst/>
            <a:cxnLst/>
            <a:rect l="l" t="t" r="r" b="b"/>
            <a:pathLst>
              <a:path w="209550" h="419100">
                <a:moveTo>
                  <a:pt x="0" y="0"/>
                </a:moveTo>
                <a:lnTo>
                  <a:pt x="209417" y="0"/>
                </a:lnTo>
                <a:lnTo>
                  <a:pt x="209417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1C4D6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7" name="object 7"/>
          <p:cNvSpPr/>
          <p:nvPr/>
        </p:nvSpPr>
        <p:spPr>
          <a:xfrm>
            <a:off x="1147379" y="3885382"/>
            <a:ext cx="42739865" cy="1600874"/>
          </a:xfrm>
          <a:custGeom>
            <a:avLst/>
            <a:gdLst/>
            <a:ahLst/>
            <a:cxnLst/>
            <a:rect l="l" t="t" r="r" b="b"/>
            <a:pathLst>
              <a:path w="19580860" h="733425">
                <a:moveTo>
                  <a:pt x="0" y="732961"/>
                </a:moveTo>
                <a:lnTo>
                  <a:pt x="19580555" y="732961"/>
                </a:lnTo>
                <a:lnTo>
                  <a:pt x="19580555" y="0"/>
                </a:lnTo>
                <a:lnTo>
                  <a:pt x="0" y="0"/>
                </a:lnTo>
                <a:lnTo>
                  <a:pt x="0" y="732961"/>
                </a:lnTo>
              </a:path>
            </a:pathLst>
          </a:custGeom>
          <a:solidFill>
            <a:srgbClr val="F4F4DC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8" name="object 8"/>
          <p:cNvSpPr/>
          <p:nvPr/>
        </p:nvSpPr>
        <p:spPr>
          <a:xfrm>
            <a:off x="1147379" y="6170900"/>
            <a:ext cx="0" cy="914785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265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9" name="object 9"/>
          <p:cNvSpPr/>
          <p:nvPr/>
        </p:nvSpPr>
        <p:spPr>
          <a:xfrm>
            <a:off x="1147379" y="23297053"/>
            <a:ext cx="0" cy="914785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265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0" name="object 10"/>
          <p:cNvSpPr/>
          <p:nvPr/>
        </p:nvSpPr>
        <p:spPr>
          <a:xfrm>
            <a:off x="29137366" y="6170898"/>
            <a:ext cx="457393" cy="914785"/>
          </a:xfrm>
          <a:custGeom>
            <a:avLst/>
            <a:gdLst/>
            <a:ahLst/>
            <a:cxnLst/>
            <a:rect l="l" t="t" r="r" b="b"/>
            <a:pathLst>
              <a:path w="209550" h="419100">
                <a:moveTo>
                  <a:pt x="0" y="0"/>
                </a:moveTo>
                <a:lnTo>
                  <a:pt x="209417" y="0"/>
                </a:lnTo>
                <a:lnTo>
                  <a:pt x="209417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23628C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1" name="object 11"/>
          <p:cNvSpPr/>
          <p:nvPr/>
        </p:nvSpPr>
        <p:spPr>
          <a:xfrm>
            <a:off x="29594466" y="6170900"/>
            <a:ext cx="0" cy="914785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265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2" name="object 12"/>
          <p:cNvSpPr/>
          <p:nvPr/>
        </p:nvSpPr>
        <p:spPr>
          <a:xfrm>
            <a:off x="29140411" y="23294006"/>
            <a:ext cx="457393" cy="914785"/>
          </a:xfrm>
          <a:custGeom>
            <a:avLst/>
            <a:gdLst/>
            <a:ahLst/>
            <a:cxnLst/>
            <a:rect l="l" t="t" r="r" b="b"/>
            <a:pathLst>
              <a:path w="209550" h="419100">
                <a:moveTo>
                  <a:pt x="0" y="0"/>
                </a:moveTo>
                <a:lnTo>
                  <a:pt x="209417" y="0"/>
                </a:lnTo>
                <a:lnTo>
                  <a:pt x="209417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81875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3" name="object 13"/>
          <p:cNvSpPr/>
          <p:nvPr/>
        </p:nvSpPr>
        <p:spPr>
          <a:xfrm>
            <a:off x="29594466" y="23294006"/>
            <a:ext cx="0" cy="914785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265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4" name="object 14"/>
          <p:cNvSpPr/>
          <p:nvPr/>
        </p:nvSpPr>
        <p:spPr>
          <a:xfrm>
            <a:off x="1147379" y="14794922"/>
            <a:ext cx="0" cy="914785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265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5" name="object 15"/>
          <p:cNvSpPr/>
          <p:nvPr/>
        </p:nvSpPr>
        <p:spPr>
          <a:xfrm>
            <a:off x="39385631" y="1066578"/>
            <a:ext cx="3272859" cy="2136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6" name="object 16"/>
          <p:cNvSpPr txBox="1"/>
          <p:nvPr/>
        </p:nvSpPr>
        <p:spPr>
          <a:xfrm>
            <a:off x="2277654" y="1501175"/>
            <a:ext cx="30969631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1088">
              <a:lnSpc>
                <a:spcPts val="8643"/>
              </a:lnSpc>
            </a:pP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[</a:t>
            </a:r>
            <a:r>
              <a:rPr sz="7967" b="1" spc="-207" dirty="0">
                <a:solidFill>
                  <a:srgbClr val="256693"/>
                </a:solidFill>
                <a:latin typeface="Arial Black"/>
                <a:cs typeface="Arial Black"/>
              </a:rPr>
              <a:t>P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o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s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ter</a:t>
            </a:r>
            <a:r>
              <a:rPr sz="7967" b="1" spc="-22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Title]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Lo</a:t>
            </a:r>
            <a:r>
              <a:rPr sz="7967" b="1" spc="120" dirty="0">
                <a:solidFill>
                  <a:srgbClr val="256693"/>
                </a:solidFill>
                <a:latin typeface="Arial Black"/>
                <a:cs typeface="Arial Black"/>
              </a:rPr>
              <a:t>r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em</a:t>
            </a:r>
            <a:r>
              <a:rPr sz="7967" b="1" spc="-22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ip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s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um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dolor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 s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it amet,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con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s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ectetuer adipi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s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cing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elit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maecenas</a:t>
            </a:r>
            <a:r>
              <a:rPr sz="7967" b="1" spc="-22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po</a:t>
            </a:r>
            <a:r>
              <a:rPr sz="7967" b="1" spc="393" dirty="0">
                <a:solidFill>
                  <a:srgbClr val="256693"/>
                </a:solidFill>
                <a:latin typeface="Arial Black"/>
                <a:cs typeface="Arial Black"/>
              </a:rPr>
              <a:t>r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ttitor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congue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ma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ss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a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 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fu</a:t>
            </a:r>
            <a:r>
              <a:rPr sz="7967" b="1" spc="-11" dirty="0">
                <a:solidFill>
                  <a:srgbClr val="256693"/>
                </a:solidFill>
                <a:latin typeface="Arial Black"/>
                <a:cs typeface="Arial Black"/>
              </a:rPr>
              <a:t>s</a:t>
            </a:r>
            <a:r>
              <a:rPr sz="7967" b="1" dirty="0">
                <a:solidFill>
                  <a:srgbClr val="256693"/>
                </a:solidFill>
                <a:latin typeface="Arial Black"/>
                <a:cs typeface="Arial Black"/>
              </a:rPr>
              <a:t>ce</a:t>
            </a:r>
            <a:endParaRPr sz="7967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7656" y="4194911"/>
            <a:ext cx="23733127" cy="73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1088"/>
            <a:r>
              <a:rPr sz="2401" dirty="0">
                <a:latin typeface="Arial"/>
                <a:cs typeface="Arial"/>
              </a:rPr>
              <a:t>[</a:t>
            </a:r>
            <a:r>
              <a:rPr sz="2401" spc="-11" dirty="0">
                <a:latin typeface="Arial"/>
                <a:cs typeface="Arial"/>
              </a:rPr>
              <a:t>Repla</a:t>
            </a:r>
            <a:r>
              <a:rPr sz="2401" dirty="0">
                <a:latin typeface="Arial"/>
                <a:cs typeface="Arial"/>
              </a:rPr>
              <a:t>ce</a:t>
            </a:r>
            <a:r>
              <a:rPr sz="2401" spc="22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h</a:t>
            </a:r>
            <a:r>
              <a:rPr sz="2401" dirty="0">
                <a:latin typeface="Arial"/>
                <a:cs typeface="Arial"/>
              </a:rPr>
              <a:t>e</a:t>
            </a:r>
            <a:r>
              <a:rPr sz="2401" spc="-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ollowin</a:t>
            </a:r>
            <a:r>
              <a:rPr sz="2401" dirty="0">
                <a:latin typeface="Arial"/>
                <a:cs typeface="Arial"/>
              </a:rPr>
              <a:t>g</a:t>
            </a:r>
            <a:r>
              <a:rPr sz="2401" spc="44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na</a:t>
            </a:r>
            <a:r>
              <a:rPr sz="2401" dirty="0">
                <a:latin typeface="Arial"/>
                <a:cs typeface="Arial"/>
              </a:rPr>
              <a:t>m</a:t>
            </a:r>
            <a:r>
              <a:rPr sz="2401" spc="-11" dirty="0">
                <a:latin typeface="Arial"/>
                <a:cs typeface="Arial"/>
              </a:rPr>
              <a:t>e</a:t>
            </a:r>
            <a:r>
              <a:rPr sz="2401" dirty="0">
                <a:latin typeface="Arial"/>
                <a:cs typeface="Arial"/>
              </a:rPr>
              <a:t>s </a:t>
            </a:r>
            <a:r>
              <a:rPr sz="2401" spc="-11" dirty="0">
                <a:latin typeface="Arial"/>
                <a:cs typeface="Arial"/>
              </a:rPr>
              <a:t>an</a:t>
            </a:r>
            <a:r>
              <a:rPr sz="2401" dirty="0">
                <a:latin typeface="Arial"/>
                <a:cs typeface="Arial"/>
              </a:rPr>
              <a:t>d t</a:t>
            </a:r>
            <a:r>
              <a:rPr sz="2401" spc="-11" dirty="0">
                <a:latin typeface="Arial"/>
                <a:cs typeface="Arial"/>
              </a:rPr>
              <a:t>i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le</a:t>
            </a:r>
            <a:r>
              <a:rPr sz="2401" dirty="0">
                <a:latin typeface="Arial"/>
                <a:cs typeface="Arial"/>
              </a:rPr>
              <a:t>s </a:t>
            </a:r>
            <a:r>
              <a:rPr sz="2401" spc="-11" dirty="0">
                <a:latin typeface="Arial"/>
                <a:cs typeface="Arial"/>
              </a:rPr>
              <a:t>wi</a:t>
            </a:r>
            <a:r>
              <a:rPr sz="2401" dirty="0">
                <a:latin typeface="Arial"/>
                <a:cs typeface="Arial"/>
              </a:rPr>
              <a:t>th</a:t>
            </a:r>
            <a:r>
              <a:rPr sz="2401" spc="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ho</a:t>
            </a:r>
            <a:r>
              <a:rPr sz="2401" dirty="0">
                <a:latin typeface="Arial"/>
                <a:cs typeface="Arial"/>
              </a:rPr>
              <a:t>se</a:t>
            </a:r>
            <a:r>
              <a:rPr sz="2401" spc="-11" dirty="0">
                <a:latin typeface="Arial"/>
                <a:cs typeface="Arial"/>
              </a:rPr>
              <a:t> o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h</a:t>
            </a:r>
            <a:r>
              <a:rPr sz="2401" dirty="0">
                <a:latin typeface="Arial"/>
                <a:cs typeface="Arial"/>
              </a:rPr>
              <a:t>e </a:t>
            </a:r>
            <a:r>
              <a:rPr sz="2401" spc="-11" dirty="0">
                <a:latin typeface="Arial"/>
                <a:cs typeface="Arial"/>
              </a:rPr>
              <a:t>a</a:t>
            </a:r>
            <a:r>
              <a:rPr sz="2401" dirty="0">
                <a:latin typeface="Arial"/>
                <a:cs typeface="Arial"/>
              </a:rPr>
              <a:t>ct</a:t>
            </a:r>
            <a:r>
              <a:rPr sz="2401" spc="-11" dirty="0">
                <a:latin typeface="Arial"/>
                <a:cs typeface="Arial"/>
              </a:rPr>
              <a:t>ua</a:t>
            </a:r>
            <a:r>
              <a:rPr sz="2401" dirty="0">
                <a:latin typeface="Arial"/>
                <a:cs typeface="Arial"/>
              </a:rPr>
              <a:t>l</a:t>
            </a:r>
            <a:r>
              <a:rPr sz="2401" spc="-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c</a:t>
            </a:r>
            <a:r>
              <a:rPr sz="2401" spc="-11" dirty="0">
                <a:latin typeface="Arial"/>
                <a:cs typeface="Arial"/>
              </a:rPr>
              <a:t>on</a:t>
            </a:r>
            <a:r>
              <a:rPr sz="2401" dirty="0">
                <a:latin typeface="Arial"/>
                <a:cs typeface="Arial"/>
              </a:rPr>
              <a:t>tr</a:t>
            </a:r>
            <a:r>
              <a:rPr sz="2401" spc="-11" dirty="0">
                <a:latin typeface="Arial"/>
                <a:cs typeface="Arial"/>
              </a:rPr>
              <a:t>ibu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o</a:t>
            </a:r>
            <a:r>
              <a:rPr sz="2401" dirty="0">
                <a:latin typeface="Arial"/>
                <a:cs typeface="Arial"/>
              </a:rPr>
              <a:t>rs:</a:t>
            </a:r>
            <a:r>
              <a:rPr sz="2401" spc="-11" dirty="0">
                <a:latin typeface="Arial"/>
                <a:cs typeface="Arial"/>
              </a:rPr>
              <a:t> Do</a:t>
            </a:r>
            <a:r>
              <a:rPr sz="2401" dirty="0">
                <a:latin typeface="Arial"/>
                <a:cs typeface="Arial"/>
              </a:rPr>
              <a:t>r</a:t>
            </a:r>
            <a:r>
              <a:rPr sz="2401" spc="-11" dirty="0">
                <a:latin typeface="Arial"/>
                <a:cs typeface="Arial"/>
              </a:rPr>
              <a:t>en</a:t>
            </a:r>
            <a:r>
              <a:rPr sz="2401" dirty="0">
                <a:latin typeface="Arial"/>
                <a:cs typeface="Arial"/>
              </a:rPr>
              <a:t>a</a:t>
            </a:r>
            <a:r>
              <a:rPr sz="2401" spc="22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Pa</a:t>
            </a:r>
            <a:r>
              <a:rPr sz="2401" dirty="0">
                <a:latin typeface="Arial"/>
                <a:cs typeface="Arial"/>
              </a:rPr>
              <a:t>sc</a:t>
            </a:r>
            <a:r>
              <a:rPr sz="2401" spc="-11" dirty="0">
                <a:latin typeface="Arial"/>
                <a:cs typeface="Arial"/>
              </a:rPr>
              <a:t>h</a:t>
            </a:r>
            <a:r>
              <a:rPr sz="2401" dirty="0">
                <a:latin typeface="Arial"/>
                <a:cs typeface="Arial"/>
              </a:rPr>
              <a:t>k</a:t>
            </a:r>
            <a:r>
              <a:rPr sz="2401" spc="-11" dirty="0">
                <a:latin typeface="Arial"/>
                <a:cs typeface="Arial"/>
              </a:rPr>
              <a:t>e</a:t>
            </a:r>
            <a:r>
              <a:rPr sz="2401" dirty="0">
                <a:latin typeface="Arial"/>
                <a:cs typeface="Arial"/>
              </a:rPr>
              <a:t>, </a:t>
            </a:r>
            <a:r>
              <a:rPr sz="2401" spc="-11" dirty="0">
                <a:latin typeface="Arial"/>
                <a:cs typeface="Arial"/>
              </a:rPr>
              <a:t>PhD1</a:t>
            </a:r>
            <a:r>
              <a:rPr sz="2401" dirty="0">
                <a:latin typeface="Arial"/>
                <a:cs typeface="Arial"/>
              </a:rPr>
              <a:t>; </a:t>
            </a:r>
            <a:r>
              <a:rPr sz="2401" spc="-11" dirty="0">
                <a:latin typeface="Arial"/>
                <a:cs typeface="Arial"/>
              </a:rPr>
              <a:t>Da</a:t>
            </a:r>
            <a:r>
              <a:rPr sz="2401" dirty="0">
                <a:latin typeface="Arial"/>
                <a:cs typeface="Arial"/>
              </a:rPr>
              <a:t>v</a:t>
            </a:r>
            <a:r>
              <a:rPr sz="2401" spc="-11" dirty="0">
                <a:latin typeface="Arial"/>
                <a:cs typeface="Arial"/>
              </a:rPr>
              <a:t>i</a:t>
            </a:r>
            <a:r>
              <a:rPr sz="2401" dirty="0">
                <a:latin typeface="Arial"/>
                <a:cs typeface="Arial"/>
              </a:rPr>
              <a:t>d</a:t>
            </a:r>
            <a:r>
              <a:rPr sz="2401" spc="-109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Ale</a:t>
            </a:r>
            <a:r>
              <a:rPr sz="2401" spc="-22" dirty="0">
                <a:latin typeface="Arial"/>
                <a:cs typeface="Arial"/>
              </a:rPr>
              <a:t>x</a:t>
            </a:r>
            <a:r>
              <a:rPr sz="2401" spc="-11" dirty="0">
                <a:latin typeface="Arial"/>
                <a:cs typeface="Arial"/>
              </a:rPr>
              <a:t>ande</a:t>
            </a:r>
            <a:r>
              <a:rPr sz="2401" spc="-131" dirty="0">
                <a:latin typeface="Arial"/>
                <a:cs typeface="Arial"/>
              </a:rPr>
              <a:t>r</a:t>
            </a:r>
            <a:r>
              <a:rPr sz="2401" dirty="0">
                <a:latin typeface="Arial"/>
                <a:cs typeface="Arial"/>
              </a:rPr>
              <a:t>,</a:t>
            </a:r>
            <a:r>
              <a:rPr sz="2401" spc="44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PhD2</a:t>
            </a:r>
            <a:r>
              <a:rPr sz="2401" dirty="0">
                <a:latin typeface="Arial"/>
                <a:cs typeface="Arial"/>
              </a:rPr>
              <a:t>;  J</a:t>
            </a:r>
            <a:r>
              <a:rPr sz="2401" spc="-11" dirty="0">
                <a:latin typeface="Arial"/>
                <a:cs typeface="Arial"/>
              </a:rPr>
              <a:t>e</a:t>
            </a:r>
            <a:r>
              <a:rPr sz="2401" spc="-44" dirty="0">
                <a:latin typeface="Arial"/>
                <a:cs typeface="Arial"/>
              </a:rPr>
              <a:t>f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 Ha</a:t>
            </a:r>
            <a:r>
              <a:rPr sz="2401" spc="-186" dirty="0">
                <a:latin typeface="Arial"/>
                <a:cs typeface="Arial"/>
              </a:rPr>
              <a:t>y</a:t>
            </a:r>
            <a:r>
              <a:rPr sz="2401" dirty="0">
                <a:latin typeface="Arial"/>
                <a:cs typeface="Arial"/>
              </a:rPr>
              <a:t>, </a:t>
            </a:r>
            <a:r>
              <a:rPr sz="2401" spc="-11" dirty="0">
                <a:latin typeface="Arial"/>
                <a:cs typeface="Arial"/>
              </a:rPr>
              <a:t>RN</a:t>
            </a:r>
            <a:r>
              <a:rPr sz="2401" dirty="0">
                <a:latin typeface="Arial"/>
                <a:cs typeface="Arial"/>
              </a:rPr>
              <a:t>, </a:t>
            </a:r>
            <a:r>
              <a:rPr sz="2401" spc="-11" dirty="0">
                <a:latin typeface="Arial"/>
                <a:cs typeface="Arial"/>
              </a:rPr>
              <a:t>BSN</a:t>
            </a:r>
            <a:r>
              <a:rPr sz="2401" dirty="0">
                <a:latin typeface="Arial"/>
                <a:cs typeface="Arial"/>
              </a:rPr>
              <a:t>,</a:t>
            </a:r>
            <a:r>
              <a:rPr sz="2401" spc="-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M</a:t>
            </a:r>
            <a:r>
              <a:rPr sz="2401" spc="-11" dirty="0">
                <a:latin typeface="Arial"/>
                <a:cs typeface="Arial"/>
              </a:rPr>
              <a:t>HA3</a:t>
            </a:r>
            <a:r>
              <a:rPr sz="2401" dirty="0">
                <a:latin typeface="Arial"/>
                <a:cs typeface="Arial"/>
              </a:rPr>
              <a:t>, </a:t>
            </a:r>
            <a:r>
              <a:rPr sz="2401" spc="-11" dirty="0">
                <a:latin typeface="Arial"/>
                <a:cs typeface="Arial"/>
              </a:rPr>
              <a:t>an</a:t>
            </a:r>
            <a:r>
              <a:rPr sz="2401" dirty="0">
                <a:latin typeface="Arial"/>
                <a:cs typeface="Arial"/>
              </a:rPr>
              <a:t>d</a:t>
            </a:r>
            <a:r>
              <a:rPr sz="2401" spc="11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Pila</a:t>
            </a:r>
            <a:r>
              <a:rPr sz="2401" dirty="0">
                <a:latin typeface="Arial"/>
                <a:cs typeface="Arial"/>
              </a:rPr>
              <a:t>r</a:t>
            </a:r>
            <a:r>
              <a:rPr sz="2401" spc="11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Pinilla</a:t>
            </a:r>
            <a:r>
              <a:rPr sz="2401" dirty="0">
                <a:latin typeface="Arial"/>
                <a:cs typeface="Arial"/>
              </a:rPr>
              <a:t>,</a:t>
            </a:r>
            <a:r>
              <a:rPr sz="2401" spc="44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M</a:t>
            </a:r>
            <a:r>
              <a:rPr sz="2401" spc="-11" dirty="0">
                <a:latin typeface="Arial"/>
                <a:cs typeface="Arial"/>
              </a:rPr>
              <a:t>D</a:t>
            </a:r>
            <a:r>
              <a:rPr sz="2401" dirty="0">
                <a:latin typeface="Arial"/>
                <a:cs typeface="Arial"/>
              </a:rPr>
              <a:t>4 </a:t>
            </a:r>
            <a:r>
              <a:rPr sz="2401" spc="-11" dirty="0">
                <a:latin typeface="Arial"/>
                <a:cs typeface="Arial"/>
              </a:rPr>
              <a:t>1</a:t>
            </a:r>
            <a:r>
              <a:rPr sz="2401" dirty="0">
                <a:latin typeface="Arial"/>
                <a:cs typeface="Arial"/>
              </a:rPr>
              <a:t>[</a:t>
            </a:r>
            <a:r>
              <a:rPr sz="2401" spc="-11" dirty="0">
                <a:latin typeface="Arial"/>
                <a:cs typeface="Arial"/>
              </a:rPr>
              <a:t>Ad</a:t>
            </a:r>
            <a:r>
              <a:rPr sz="2401" dirty="0">
                <a:latin typeface="Arial"/>
                <a:cs typeface="Arial"/>
              </a:rPr>
              <a:t>d </a:t>
            </a:r>
            <a:r>
              <a:rPr sz="2401" spc="-11" dirty="0">
                <a:latin typeface="Arial"/>
                <a:cs typeface="Arial"/>
              </a:rPr>
              <a:t>a</a:t>
            </a:r>
            <a:r>
              <a:rPr sz="2401" spc="-44" dirty="0">
                <a:latin typeface="Arial"/>
                <a:cs typeface="Arial"/>
              </a:rPr>
              <a:t>f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ilia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io</a:t>
            </a:r>
            <a:r>
              <a:rPr sz="2401" dirty="0">
                <a:latin typeface="Arial"/>
                <a:cs typeface="Arial"/>
              </a:rPr>
              <a:t>n</a:t>
            </a:r>
            <a:r>
              <a:rPr sz="2401" spc="22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o</a:t>
            </a:r>
            <a:r>
              <a:rPr sz="2401" dirty="0">
                <a:latin typeface="Arial"/>
                <a:cs typeface="Arial"/>
              </a:rPr>
              <a:t>r</a:t>
            </a:r>
            <a:r>
              <a:rPr sz="2401" spc="-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i</a:t>
            </a:r>
            <a:r>
              <a:rPr sz="2401" dirty="0">
                <a:latin typeface="Arial"/>
                <a:cs typeface="Arial"/>
              </a:rPr>
              <a:t>rst</a:t>
            </a:r>
            <a:r>
              <a:rPr sz="2401" spc="-22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c</a:t>
            </a:r>
            <a:r>
              <a:rPr sz="2401" spc="-11" dirty="0">
                <a:latin typeface="Arial"/>
                <a:cs typeface="Arial"/>
              </a:rPr>
              <a:t>on</a:t>
            </a:r>
            <a:r>
              <a:rPr sz="2401" dirty="0">
                <a:latin typeface="Arial"/>
                <a:cs typeface="Arial"/>
              </a:rPr>
              <a:t>tr</a:t>
            </a:r>
            <a:r>
              <a:rPr sz="2401" spc="-11" dirty="0">
                <a:latin typeface="Arial"/>
                <a:cs typeface="Arial"/>
              </a:rPr>
              <a:t>ibu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o</a:t>
            </a:r>
            <a:r>
              <a:rPr sz="2401" dirty="0">
                <a:latin typeface="Arial"/>
                <a:cs typeface="Arial"/>
              </a:rPr>
              <a:t>r],</a:t>
            </a:r>
            <a:r>
              <a:rPr sz="2401" spc="-22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2</a:t>
            </a:r>
            <a:r>
              <a:rPr sz="2401" dirty="0">
                <a:latin typeface="Arial"/>
                <a:cs typeface="Arial"/>
              </a:rPr>
              <a:t>[</a:t>
            </a:r>
            <a:r>
              <a:rPr sz="2401" spc="-11" dirty="0">
                <a:latin typeface="Arial"/>
                <a:cs typeface="Arial"/>
              </a:rPr>
              <a:t>Ad</a:t>
            </a:r>
            <a:r>
              <a:rPr sz="2401" dirty="0">
                <a:latin typeface="Arial"/>
                <a:cs typeface="Arial"/>
              </a:rPr>
              <a:t>d</a:t>
            </a:r>
            <a:r>
              <a:rPr sz="2401" spc="11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a</a:t>
            </a:r>
            <a:r>
              <a:rPr sz="2401" spc="-44" dirty="0">
                <a:latin typeface="Arial"/>
                <a:cs typeface="Arial"/>
              </a:rPr>
              <a:t>f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ilia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io</a:t>
            </a:r>
            <a:r>
              <a:rPr sz="2401" dirty="0">
                <a:latin typeface="Arial"/>
                <a:cs typeface="Arial"/>
              </a:rPr>
              <a:t>n</a:t>
            </a:r>
            <a:r>
              <a:rPr sz="2401" spc="22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o</a:t>
            </a:r>
            <a:r>
              <a:rPr sz="2401" dirty="0">
                <a:latin typeface="Arial"/>
                <a:cs typeface="Arial"/>
              </a:rPr>
              <a:t>r</a:t>
            </a:r>
            <a:r>
              <a:rPr sz="2401" spc="-22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s</a:t>
            </a:r>
            <a:r>
              <a:rPr sz="2401" spc="-11" dirty="0">
                <a:latin typeface="Arial"/>
                <a:cs typeface="Arial"/>
              </a:rPr>
              <a:t>e</a:t>
            </a:r>
            <a:r>
              <a:rPr sz="2401" dirty="0">
                <a:latin typeface="Arial"/>
                <a:cs typeface="Arial"/>
              </a:rPr>
              <a:t>c</a:t>
            </a:r>
            <a:r>
              <a:rPr sz="2401" spc="-11" dirty="0">
                <a:latin typeface="Arial"/>
                <a:cs typeface="Arial"/>
              </a:rPr>
              <a:t>on</a:t>
            </a:r>
            <a:r>
              <a:rPr sz="2401" dirty="0">
                <a:latin typeface="Arial"/>
                <a:cs typeface="Arial"/>
              </a:rPr>
              <a:t>d</a:t>
            </a:r>
            <a:r>
              <a:rPr sz="2401" spc="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c</a:t>
            </a:r>
            <a:r>
              <a:rPr sz="2401" spc="-11" dirty="0">
                <a:latin typeface="Arial"/>
                <a:cs typeface="Arial"/>
              </a:rPr>
              <a:t>on</a:t>
            </a:r>
            <a:r>
              <a:rPr sz="2401" dirty="0">
                <a:latin typeface="Arial"/>
                <a:cs typeface="Arial"/>
              </a:rPr>
              <a:t>tr</a:t>
            </a:r>
            <a:r>
              <a:rPr sz="2401" spc="-11" dirty="0">
                <a:latin typeface="Arial"/>
                <a:cs typeface="Arial"/>
              </a:rPr>
              <a:t>ibu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o</a:t>
            </a:r>
            <a:r>
              <a:rPr sz="2401" dirty="0">
                <a:latin typeface="Arial"/>
                <a:cs typeface="Arial"/>
              </a:rPr>
              <a:t>r],</a:t>
            </a:r>
            <a:r>
              <a:rPr sz="2401" spc="-11" dirty="0">
                <a:latin typeface="Arial"/>
                <a:cs typeface="Arial"/>
              </a:rPr>
              <a:t> 3</a:t>
            </a:r>
            <a:r>
              <a:rPr sz="2401" dirty="0">
                <a:latin typeface="Arial"/>
                <a:cs typeface="Arial"/>
              </a:rPr>
              <a:t>[</a:t>
            </a:r>
            <a:r>
              <a:rPr sz="2401" spc="-11" dirty="0">
                <a:latin typeface="Arial"/>
                <a:cs typeface="Arial"/>
              </a:rPr>
              <a:t>Ad</a:t>
            </a:r>
            <a:r>
              <a:rPr sz="2401" dirty="0">
                <a:latin typeface="Arial"/>
                <a:cs typeface="Arial"/>
              </a:rPr>
              <a:t>d </a:t>
            </a:r>
            <a:r>
              <a:rPr sz="2401" spc="-11" dirty="0">
                <a:latin typeface="Arial"/>
                <a:cs typeface="Arial"/>
              </a:rPr>
              <a:t>a</a:t>
            </a:r>
            <a:r>
              <a:rPr sz="2401" spc="-44" dirty="0">
                <a:latin typeface="Arial"/>
                <a:cs typeface="Arial"/>
              </a:rPr>
              <a:t>f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ilia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io</a:t>
            </a:r>
            <a:r>
              <a:rPr sz="2401" dirty="0">
                <a:latin typeface="Arial"/>
                <a:cs typeface="Arial"/>
              </a:rPr>
              <a:t>n</a:t>
            </a:r>
            <a:r>
              <a:rPr sz="2401" spc="22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o</a:t>
            </a:r>
            <a:r>
              <a:rPr sz="2401" dirty="0">
                <a:latin typeface="Arial"/>
                <a:cs typeface="Arial"/>
              </a:rPr>
              <a:t>r</a:t>
            </a:r>
            <a:r>
              <a:rPr sz="2401" spc="-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hi</a:t>
            </a:r>
            <a:r>
              <a:rPr sz="2401" dirty="0">
                <a:latin typeface="Arial"/>
                <a:cs typeface="Arial"/>
              </a:rPr>
              <a:t>rd</a:t>
            </a:r>
            <a:r>
              <a:rPr sz="2401" spc="-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c</a:t>
            </a:r>
            <a:r>
              <a:rPr sz="2401" spc="-11" dirty="0">
                <a:latin typeface="Arial"/>
                <a:cs typeface="Arial"/>
              </a:rPr>
              <a:t>on</a:t>
            </a:r>
            <a:r>
              <a:rPr sz="2401" dirty="0">
                <a:latin typeface="Arial"/>
                <a:cs typeface="Arial"/>
              </a:rPr>
              <a:t>tr</a:t>
            </a:r>
            <a:r>
              <a:rPr sz="2401" spc="-11" dirty="0">
                <a:latin typeface="Arial"/>
                <a:cs typeface="Arial"/>
              </a:rPr>
              <a:t>ibu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o</a:t>
            </a:r>
            <a:r>
              <a:rPr sz="2401" dirty="0">
                <a:latin typeface="Arial"/>
                <a:cs typeface="Arial"/>
              </a:rPr>
              <a:t>r],</a:t>
            </a:r>
            <a:r>
              <a:rPr sz="2401" spc="-11" dirty="0">
                <a:latin typeface="Arial"/>
                <a:cs typeface="Arial"/>
              </a:rPr>
              <a:t> 4</a:t>
            </a:r>
            <a:r>
              <a:rPr sz="2401" dirty="0">
                <a:latin typeface="Arial"/>
                <a:cs typeface="Arial"/>
              </a:rPr>
              <a:t>[</a:t>
            </a:r>
            <a:r>
              <a:rPr sz="2401" spc="-11" dirty="0">
                <a:latin typeface="Arial"/>
                <a:cs typeface="Arial"/>
              </a:rPr>
              <a:t>Ad</a:t>
            </a:r>
            <a:r>
              <a:rPr sz="2401" dirty="0">
                <a:latin typeface="Arial"/>
                <a:cs typeface="Arial"/>
              </a:rPr>
              <a:t>d </a:t>
            </a:r>
            <a:r>
              <a:rPr sz="2401" spc="-11" dirty="0">
                <a:latin typeface="Arial"/>
                <a:cs typeface="Arial"/>
              </a:rPr>
              <a:t>a</a:t>
            </a:r>
            <a:r>
              <a:rPr sz="2401" spc="-44" dirty="0">
                <a:latin typeface="Arial"/>
                <a:cs typeface="Arial"/>
              </a:rPr>
              <a:t>f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ilia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io</a:t>
            </a:r>
            <a:r>
              <a:rPr sz="2401" dirty="0">
                <a:latin typeface="Arial"/>
                <a:cs typeface="Arial"/>
              </a:rPr>
              <a:t>n</a:t>
            </a:r>
            <a:r>
              <a:rPr sz="2401" spc="22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o</a:t>
            </a:r>
            <a:r>
              <a:rPr sz="2401" dirty="0">
                <a:latin typeface="Arial"/>
                <a:cs typeface="Arial"/>
              </a:rPr>
              <a:t>r</a:t>
            </a:r>
            <a:r>
              <a:rPr sz="2401" spc="-11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f</a:t>
            </a:r>
            <a:r>
              <a:rPr sz="2401" spc="-11" dirty="0">
                <a:latin typeface="Arial"/>
                <a:cs typeface="Arial"/>
              </a:rPr>
              <a:t>ou</a:t>
            </a:r>
            <a:r>
              <a:rPr sz="2401" dirty="0">
                <a:latin typeface="Arial"/>
                <a:cs typeface="Arial"/>
              </a:rPr>
              <a:t>rth</a:t>
            </a:r>
            <a:r>
              <a:rPr sz="2401" spc="-22" dirty="0">
                <a:latin typeface="Arial"/>
                <a:cs typeface="Arial"/>
              </a:rPr>
              <a:t> </a:t>
            </a:r>
            <a:r>
              <a:rPr sz="2401" dirty="0">
                <a:latin typeface="Arial"/>
                <a:cs typeface="Arial"/>
              </a:rPr>
              <a:t>c</a:t>
            </a:r>
            <a:r>
              <a:rPr sz="2401" spc="-11" dirty="0">
                <a:latin typeface="Arial"/>
                <a:cs typeface="Arial"/>
              </a:rPr>
              <a:t>on</a:t>
            </a:r>
            <a:r>
              <a:rPr sz="2401" dirty="0">
                <a:latin typeface="Arial"/>
                <a:cs typeface="Arial"/>
              </a:rPr>
              <a:t>tr</a:t>
            </a:r>
            <a:r>
              <a:rPr sz="2401" spc="-11" dirty="0">
                <a:latin typeface="Arial"/>
                <a:cs typeface="Arial"/>
              </a:rPr>
              <a:t>ibu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o</a:t>
            </a:r>
            <a:r>
              <a:rPr sz="2401" dirty="0">
                <a:latin typeface="Arial"/>
                <a:cs typeface="Arial"/>
              </a:rPr>
              <a:t>r]</a:t>
            </a:r>
            <a:endParaRPr sz="2401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4806" y="6170898"/>
            <a:ext cx="13041231" cy="914785"/>
          </a:xfrm>
          <a:custGeom>
            <a:avLst/>
            <a:gdLst/>
            <a:ahLst/>
            <a:cxnLst/>
            <a:rect l="l" t="t" r="r" b="b"/>
            <a:pathLst>
              <a:path w="5974715" h="419100">
                <a:moveTo>
                  <a:pt x="0" y="0"/>
                </a:moveTo>
                <a:lnTo>
                  <a:pt x="5974687" y="0"/>
                </a:lnTo>
                <a:lnTo>
                  <a:pt x="5974687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256693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9" name="object 19"/>
          <p:cNvSpPr txBox="1"/>
          <p:nvPr/>
        </p:nvSpPr>
        <p:spPr>
          <a:xfrm>
            <a:off x="1512766" y="6261666"/>
            <a:ext cx="3663298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Abs</a:t>
            </a:r>
            <a:r>
              <a:rPr sz="6002" b="1" spc="-33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6002" b="1" spc="5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act</a:t>
            </a:r>
            <a:endParaRPr sz="6002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16887" y="7298428"/>
            <a:ext cx="12301086" cy="864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marR="11088" indent="-455999">
              <a:lnSpc>
                <a:spcPct val="102600"/>
              </a:lnSpc>
              <a:buClr>
                <a:srgbClr val="2F82BB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-131" dirty="0">
                <a:latin typeface="Arial"/>
                <a:cs typeface="Arial"/>
              </a:rPr>
              <a:t>T</a:t>
            </a:r>
            <a:r>
              <a:rPr sz="2728" spc="22" dirty="0">
                <a:latin typeface="Arial"/>
                <a:cs typeface="Arial"/>
              </a:rPr>
              <a:t>ype the abstract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here.</a:t>
            </a:r>
            <a:r>
              <a:rPr sz="2728" spc="-33" dirty="0">
                <a:latin typeface="Arial"/>
                <a:cs typeface="Arial"/>
              </a:rPr>
              <a:t> </a:t>
            </a:r>
            <a:r>
              <a:rPr sz="2728" spc="-284" dirty="0">
                <a:latin typeface="Arial"/>
                <a:cs typeface="Arial"/>
              </a:rPr>
              <a:t>T</a:t>
            </a:r>
            <a:r>
              <a:rPr sz="2728" spc="22" dirty="0">
                <a:latin typeface="Arial"/>
                <a:cs typeface="Arial"/>
              </a:rPr>
              <a:t>o re</a:t>
            </a:r>
            <a:r>
              <a:rPr sz="2728" spc="33" dirty="0">
                <a:latin typeface="Arial"/>
                <a:cs typeface="Arial"/>
              </a:rPr>
              <a:t>m</a:t>
            </a:r>
            <a:r>
              <a:rPr sz="2728" spc="22" dirty="0">
                <a:latin typeface="Arial"/>
                <a:cs typeface="Arial"/>
              </a:rPr>
              <a:t>ove</a:t>
            </a:r>
            <a:r>
              <a:rPr sz="2728" spc="33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bullet points,</a:t>
            </a:r>
            <a:r>
              <a:rPr sz="2728" spc="11" dirty="0">
                <a:latin typeface="Arial"/>
                <a:cs typeface="Arial"/>
              </a:rPr>
              <a:t> just click </a:t>
            </a:r>
            <a:r>
              <a:rPr sz="2728" spc="22" dirty="0">
                <a:latin typeface="Arial"/>
                <a:cs typeface="Arial"/>
              </a:rPr>
              <a:t>the B</a:t>
            </a:r>
            <a:r>
              <a:rPr sz="2728" spc="11" dirty="0">
                <a:latin typeface="Arial"/>
                <a:cs typeface="Arial"/>
              </a:rPr>
              <a:t>ullets </a:t>
            </a:r>
            <a:r>
              <a:rPr sz="2728" spc="22" dirty="0">
                <a:latin typeface="Arial"/>
                <a:cs typeface="Arial"/>
              </a:rPr>
              <a:t>button on the Ho</a:t>
            </a:r>
            <a:r>
              <a:rPr sz="2728" spc="33" dirty="0">
                <a:latin typeface="Arial"/>
                <a:cs typeface="Arial"/>
              </a:rPr>
              <a:t>m</a:t>
            </a:r>
            <a:r>
              <a:rPr sz="2728" spc="22" dirty="0">
                <a:latin typeface="Arial"/>
                <a:cs typeface="Arial"/>
              </a:rPr>
              <a:t>e</a:t>
            </a:r>
            <a:r>
              <a:rPr sz="2728" spc="33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tab.</a:t>
            </a:r>
            <a:endParaRPr sz="2728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74806" y="14794922"/>
            <a:ext cx="13046775" cy="914785"/>
          </a:xfrm>
          <a:custGeom>
            <a:avLst/>
            <a:gdLst/>
            <a:ahLst/>
            <a:cxnLst/>
            <a:rect l="l" t="t" r="r" b="b"/>
            <a:pathLst>
              <a:path w="5977255" h="419100">
                <a:moveTo>
                  <a:pt x="0" y="0"/>
                </a:moveTo>
                <a:lnTo>
                  <a:pt x="5976781" y="0"/>
                </a:lnTo>
                <a:lnTo>
                  <a:pt x="5976781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689CC0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2" name="object 22"/>
          <p:cNvSpPr txBox="1"/>
          <p:nvPr/>
        </p:nvSpPr>
        <p:spPr>
          <a:xfrm>
            <a:off x="1512765" y="14885692"/>
            <a:ext cx="5059038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Ba</a:t>
            </a:r>
            <a:r>
              <a:rPr sz="6002" b="1" spc="-164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6002" b="1" spc="55" dirty="0">
                <a:solidFill>
                  <a:srgbClr val="FFFFFF"/>
                </a:solidFill>
                <a:latin typeface="Arial Black"/>
                <a:cs typeface="Arial Black"/>
              </a:rPr>
              <a:t>gr</a:t>
            </a:r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ound</a:t>
            </a:r>
            <a:endParaRPr sz="6002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6886" y="15922451"/>
            <a:ext cx="11290665" cy="1911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marR="11088" indent="-455999">
              <a:lnSpc>
                <a:spcPct val="102600"/>
              </a:lnSpc>
              <a:buClr>
                <a:srgbClr val="2F82BB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latin typeface="Arial"/>
                <a:cs typeface="Arial"/>
              </a:rPr>
              <a:t>Add </a:t>
            </a:r>
            <a:r>
              <a:rPr sz="2728" spc="11" dirty="0">
                <a:latin typeface="Arial"/>
                <a:cs typeface="Arial"/>
              </a:rPr>
              <a:t>title if</a:t>
            </a:r>
            <a:r>
              <a:rPr sz="2728" spc="22" dirty="0">
                <a:latin typeface="Arial"/>
                <a:cs typeface="Arial"/>
              </a:rPr>
              <a:t> necessar</a:t>
            </a:r>
            <a:r>
              <a:rPr sz="2728" spc="-186" dirty="0">
                <a:latin typeface="Arial"/>
                <a:cs typeface="Arial"/>
              </a:rPr>
              <a:t>y</a:t>
            </a:r>
            <a:r>
              <a:rPr sz="2728" spc="11" dirty="0">
                <a:latin typeface="Arial"/>
                <a:cs typeface="Arial"/>
              </a:rPr>
              <a:t>.</a:t>
            </a:r>
            <a:r>
              <a:rPr sz="2728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C</a:t>
            </a:r>
            <a:r>
              <a:rPr sz="2728" spc="11" dirty="0">
                <a:latin typeface="Arial"/>
                <a:cs typeface="Arial"/>
              </a:rPr>
              <a:t>lick</a:t>
            </a:r>
            <a:r>
              <a:rPr sz="2728" spc="22" dirty="0">
                <a:latin typeface="Arial"/>
                <a:cs typeface="Arial"/>
              </a:rPr>
              <a:t> the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33" dirty="0">
                <a:latin typeface="Arial"/>
                <a:cs typeface="Arial"/>
              </a:rPr>
              <a:t>B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button on the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ho</a:t>
            </a:r>
            <a:r>
              <a:rPr sz="2728" spc="33" dirty="0">
                <a:latin typeface="Arial"/>
                <a:cs typeface="Arial"/>
              </a:rPr>
              <a:t>m</a:t>
            </a:r>
            <a:r>
              <a:rPr sz="2728" spc="22" dirty="0">
                <a:latin typeface="Arial"/>
                <a:cs typeface="Arial"/>
              </a:rPr>
              <a:t>e</a:t>
            </a:r>
            <a:r>
              <a:rPr sz="2728" spc="33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tab to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add</a:t>
            </a:r>
            <a:r>
              <a:rPr sz="2728" spc="33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bold</a:t>
            </a:r>
            <a:r>
              <a:rPr sz="2728" spc="11" dirty="0">
                <a:latin typeface="Arial"/>
                <a:cs typeface="Arial"/>
              </a:rPr>
              <a:t> for</a:t>
            </a:r>
            <a:r>
              <a:rPr sz="2728" spc="33" dirty="0">
                <a:latin typeface="Arial"/>
                <a:cs typeface="Arial"/>
              </a:rPr>
              <a:t>m</a:t>
            </a:r>
            <a:r>
              <a:rPr sz="2728" spc="11" dirty="0">
                <a:latin typeface="Arial"/>
                <a:cs typeface="Arial"/>
              </a:rPr>
              <a:t>atting.</a:t>
            </a:r>
            <a:endParaRPr sz="2728">
              <a:latin typeface="Arial"/>
              <a:cs typeface="Arial"/>
            </a:endParaRPr>
          </a:p>
          <a:p>
            <a:pPr marL="1124056" lvl="1" indent="-457385">
              <a:spcBef>
                <a:spcPts val="1222"/>
              </a:spcBef>
              <a:buClr>
                <a:srgbClr val="2F82BB"/>
              </a:buClr>
              <a:buFont typeface="Arial"/>
              <a:buChar char="•"/>
              <a:tabLst>
                <a:tab pos="1125444" algn="l"/>
              </a:tabLst>
            </a:pPr>
            <a:r>
              <a:rPr sz="2401" spc="-11" dirty="0">
                <a:latin typeface="Arial"/>
                <a:cs typeface="Arial"/>
              </a:rPr>
              <a:t>Ba</a:t>
            </a:r>
            <a:r>
              <a:rPr sz="2401" dirty="0">
                <a:latin typeface="Arial"/>
                <a:cs typeface="Arial"/>
              </a:rPr>
              <a:t>ck</a:t>
            </a:r>
            <a:r>
              <a:rPr sz="2401" spc="-11" dirty="0">
                <a:latin typeface="Arial"/>
                <a:cs typeface="Arial"/>
              </a:rPr>
              <a:t>g</a:t>
            </a:r>
            <a:r>
              <a:rPr sz="2401" dirty="0">
                <a:latin typeface="Arial"/>
                <a:cs typeface="Arial"/>
              </a:rPr>
              <a:t>r</a:t>
            </a:r>
            <a:r>
              <a:rPr sz="2401" spc="-11" dirty="0">
                <a:latin typeface="Arial"/>
                <a:cs typeface="Arial"/>
              </a:rPr>
              <a:t>oun</a:t>
            </a:r>
            <a:r>
              <a:rPr sz="2401" dirty="0">
                <a:latin typeface="Arial"/>
                <a:cs typeface="Arial"/>
              </a:rPr>
              <a:t>d</a:t>
            </a:r>
            <a:r>
              <a:rPr sz="2401" spc="22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i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em</a:t>
            </a:r>
            <a:endParaRPr sz="2401">
              <a:latin typeface="Arial"/>
              <a:cs typeface="Arial"/>
            </a:endParaRPr>
          </a:p>
          <a:p>
            <a:pPr marL="1124056" lvl="1" indent="-457385">
              <a:spcBef>
                <a:spcPts val="1190"/>
              </a:spcBef>
              <a:buClr>
                <a:srgbClr val="2F82BB"/>
              </a:buClr>
              <a:buFont typeface="Arial"/>
              <a:buChar char="•"/>
              <a:tabLst>
                <a:tab pos="1125444" algn="l"/>
              </a:tabLst>
            </a:pPr>
            <a:r>
              <a:rPr sz="2401" spc="-11" dirty="0">
                <a:latin typeface="Arial"/>
                <a:cs typeface="Arial"/>
              </a:rPr>
              <a:t>Ba</a:t>
            </a:r>
            <a:r>
              <a:rPr sz="2401" dirty="0">
                <a:latin typeface="Arial"/>
                <a:cs typeface="Arial"/>
              </a:rPr>
              <a:t>ck</a:t>
            </a:r>
            <a:r>
              <a:rPr sz="2401" spc="-11" dirty="0">
                <a:latin typeface="Arial"/>
                <a:cs typeface="Arial"/>
              </a:rPr>
              <a:t>g</a:t>
            </a:r>
            <a:r>
              <a:rPr sz="2401" dirty="0">
                <a:latin typeface="Arial"/>
                <a:cs typeface="Arial"/>
              </a:rPr>
              <a:t>r</a:t>
            </a:r>
            <a:r>
              <a:rPr sz="2401" spc="-11" dirty="0">
                <a:latin typeface="Arial"/>
                <a:cs typeface="Arial"/>
              </a:rPr>
              <a:t>oun</a:t>
            </a:r>
            <a:r>
              <a:rPr sz="2401" dirty="0">
                <a:latin typeface="Arial"/>
                <a:cs typeface="Arial"/>
              </a:rPr>
              <a:t>d</a:t>
            </a:r>
            <a:r>
              <a:rPr sz="2401" spc="22" dirty="0">
                <a:latin typeface="Arial"/>
                <a:cs typeface="Arial"/>
              </a:rPr>
              <a:t> </a:t>
            </a:r>
            <a:r>
              <a:rPr sz="2401" spc="-11" dirty="0">
                <a:latin typeface="Arial"/>
                <a:cs typeface="Arial"/>
              </a:rPr>
              <a:t>i</a:t>
            </a:r>
            <a:r>
              <a:rPr sz="2401" dirty="0">
                <a:latin typeface="Arial"/>
                <a:cs typeface="Arial"/>
              </a:rPr>
              <a:t>t</a:t>
            </a:r>
            <a:r>
              <a:rPr sz="2401" spc="-11" dirty="0">
                <a:latin typeface="Arial"/>
                <a:cs typeface="Arial"/>
              </a:rPr>
              <a:t>em</a:t>
            </a:r>
            <a:endParaRPr sz="2401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74806" y="23297053"/>
            <a:ext cx="13046775" cy="914785"/>
          </a:xfrm>
          <a:custGeom>
            <a:avLst/>
            <a:gdLst/>
            <a:ahLst/>
            <a:cxnLst/>
            <a:rect l="l" t="t" r="r" b="b"/>
            <a:pathLst>
              <a:path w="5977255" h="419100">
                <a:moveTo>
                  <a:pt x="0" y="0"/>
                </a:moveTo>
                <a:lnTo>
                  <a:pt x="5976781" y="0"/>
                </a:lnTo>
                <a:lnTo>
                  <a:pt x="5976781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A09E3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5" name="object 25"/>
          <p:cNvSpPr txBox="1"/>
          <p:nvPr/>
        </p:nvSpPr>
        <p:spPr>
          <a:xfrm>
            <a:off x="1512766" y="23387821"/>
            <a:ext cx="4478288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Ob</a:t>
            </a:r>
            <a:r>
              <a:rPr sz="6002" b="1" spc="-22" dirty="0">
                <a:solidFill>
                  <a:srgbClr val="FFFFFF"/>
                </a:solidFill>
                <a:latin typeface="Arial Black"/>
                <a:cs typeface="Arial Black"/>
              </a:rPr>
              <a:t>j</a:t>
            </a:r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ec</a:t>
            </a:r>
            <a:r>
              <a:rPr sz="6002" b="1" spc="-33" dirty="0">
                <a:solidFill>
                  <a:srgbClr val="FFFFFF"/>
                </a:solidFill>
                <a:latin typeface="Arial Black"/>
                <a:cs typeface="Arial Black"/>
              </a:rPr>
              <a:t>ti</a:t>
            </a:r>
            <a:r>
              <a:rPr sz="6002" b="1" spc="-207" dirty="0">
                <a:solidFill>
                  <a:srgbClr val="FFFFFF"/>
                </a:solidFill>
                <a:latin typeface="Arial Black"/>
                <a:cs typeface="Arial Black"/>
              </a:rPr>
              <a:t>v</a:t>
            </a:r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es</a:t>
            </a:r>
            <a:endParaRPr sz="6002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16729" y="24424584"/>
            <a:ext cx="3560729" cy="217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2F82BB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11" dirty="0">
                <a:latin typeface="Arial"/>
                <a:cs typeface="Arial"/>
              </a:rPr>
              <a:t>List </a:t>
            </a:r>
            <a:r>
              <a:rPr sz="2728" spc="22" dirty="0">
                <a:latin typeface="Arial"/>
                <a:cs typeface="Arial"/>
              </a:rPr>
              <a:t>objectives</a:t>
            </a:r>
            <a:r>
              <a:rPr sz="2728" spc="11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here</a:t>
            </a:r>
            <a:endParaRPr sz="2728">
              <a:latin typeface="Arial"/>
              <a:cs typeface="Arial"/>
            </a:endParaRPr>
          </a:p>
          <a:p>
            <a:pPr marL="483719" indent="-455999">
              <a:spcBef>
                <a:spcPts val="1277"/>
              </a:spcBef>
              <a:buClr>
                <a:srgbClr val="2F82BB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latin typeface="Arial"/>
                <a:cs typeface="Arial"/>
              </a:rPr>
              <a:t>Objective 1</a:t>
            </a:r>
            <a:endParaRPr sz="2728">
              <a:latin typeface="Arial"/>
              <a:cs typeface="Arial"/>
            </a:endParaRPr>
          </a:p>
          <a:p>
            <a:pPr marL="483719" indent="-455999">
              <a:spcBef>
                <a:spcPts val="1277"/>
              </a:spcBef>
              <a:buClr>
                <a:srgbClr val="2F82BB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latin typeface="Arial"/>
                <a:cs typeface="Arial"/>
              </a:rPr>
              <a:t>Objective 2</a:t>
            </a:r>
            <a:endParaRPr sz="2728">
              <a:latin typeface="Arial"/>
              <a:cs typeface="Arial"/>
            </a:endParaRPr>
          </a:p>
          <a:p>
            <a:pPr marL="483719" indent="-455999">
              <a:spcBef>
                <a:spcPts val="1277"/>
              </a:spcBef>
              <a:buClr>
                <a:srgbClr val="2F82BB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latin typeface="Arial"/>
                <a:cs typeface="Arial"/>
              </a:rPr>
              <a:t>Objective 3</a:t>
            </a:r>
            <a:endParaRPr sz="2728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643228" y="6170898"/>
            <a:ext cx="13046775" cy="914785"/>
          </a:xfrm>
          <a:custGeom>
            <a:avLst/>
            <a:gdLst/>
            <a:ahLst/>
            <a:cxnLst/>
            <a:rect l="l" t="t" r="r" b="b"/>
            <a:pathLst>
              <a:path w="5977255" h="419100">
                <a:moveTo>
                  <a:pt x="0" y="0"/>
                </a:moveTo>
                <a:lnTo>
                  <a:pt x="5976781" y="0"/>
                </a:lnTo>
                <a:lnTo>
                  <a:pt x="5976781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2F82BB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8" name="object 28"/>
          <p:cNvSpPr txBox="1"/>
          <p:nvPr/>
        </p:nvSpPr>
        <p:spPr>
          <a:xfrm>
            <a:off x="29981188" y="6261666"/>
            <a:ext cx="3168483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b="1" spc="-207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esu</a:t>
            </a:r>
            <a:r>
              <a:rPr sz="6002" b="1" spc="-33" dirty="0">
                <a:solidFill>
                  <a:srgbClr val="FFFFFF"/>
                </a:solidFill>
                <a:latin typeface="Arial Black"/>
                <a:cs typeface="Arial Black"/>
              </a:rPr>
              <a:t>lts</a:t>
            </a:r>
            <a:endParaRPr sz="6002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261842" y="9666220"/>
            <a:ext cx="638963" cy="4388196"/>
          </a:xfrm>
          <a:custGeom>
            <a:avLst/>
            <a:gdLst/>
            <a:ahLst/>
            <a:cxnLst/>
            <a:rect l="l" t="t" r="r" b="b"/>
            <a:pathLst>
              <a:path w="292734" h="2010410">
                <a:moveTo>
                  <a:pt x="292486" y="0"/>
                </a:moveTo>
                <a:lnTo>
                  <a:pt x="0" y="0"/>
                </a:lnTo>
                <a:lnTo>
                  <a:pt x="0" y="2010410"/>
                </a:lnTo>
                <a:lnTo>
                  <a:pt x="292486" y="2010410"/>
                </a:lnTo>
                <a:lnTo>
                  <a:pt x="292486" y="0"/>
                </a:lnTo>
                <a:close/>
              </a:path>
            </a:pathLst>
          </a:custGeom>
          <a:solidFill>
            <a:srgbClr val="2F82BB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0" name="object 30"/>
          <p:cNvSpPr/>
          <p:nvPr/>
        </p:nvSpPr>
        <p:spPr>
          <a:xfrm>
            <a:off x="33452425" y="11503777"/>
            <a:ext cx="638963" cy="2551696"/>
          </a:xfrm>
          <a:custGeom>
            <a:avLst/>
            <a:gdLst/>
            <a:ahLst/>
            <a:cxnLst/>
            <a:rect l="l" t="t" r="r" b="b"/>
            <a:pathLst>
              <a:path w="292734" h="1169035">
                <a:moveTo>
                  <a:pt x="292486" y="0"/>
                </a:moveTo>
                <a:lnTo>
                  <a:pt x="0" y="0"/>
                </a:lnTo>
                <a:lnTo>
                  <a:pt x="0" y="1168550"/>
                </a:lnTo>
                <a:lnTo>
                  <a:pt x="292486" y="1168550"/>
                </a:lnTo>
                <a:lnTo>
                  <a:pt x="292486" y="0"/>
                </a:lnTo>
                <a:close/>
              </a:path>
            </a:pathLst>
          </a:custGeom>
          <a:solidFill>
            <a:srgbClr val="2F82BB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1" name="object 31"/>
          <p:cNvSpPr/>
          <p:nvPr/>
        </p:nvSpPr>
        <p:spPr>
          <a:xfrm>
            <a:off x="36644535" y="10482911"/>
            <a:ext cx="638963" cy="3571820"/>
          </a:xfrm>
          <a:custGeom>
            <a:avLst/>
            <a:gdLst/>
            <a:ahLst/>
            <a:cxnLst/>
            <a:rect l="l" t="t" r="r" b="b"/>
            <a:pathLst>
              <a:path w="292734" h="1636395">
                <a:moveTo>
                  <a:pt x="292486" y="0"/>
                </a:moveTo>
                <a:lnTo>
                  <a:pt x="0" y="0"/>
                </a:lnTo>
                <a:lnTo>
                  <a:pt x="0" y="1636250"/>
                </a:lnTo>
                <a:lnTo>
                  <a:pt x="292486" y="1636250"/>
                </a:lnTo>
                <a:lnTo>
                  <a:pt x="292486" y="0"/>
                </a:lnTo>
                <a:close/>
              </a:path>
            </a:pathLst>
          </a:custGeom>
          <a:solidFill>
            <a:srgbClr val="2F82BB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2" name="object 32"/>
          <p:cNvSpPr/>
          <p:nvPr/>
        </p:nvSpPr>
        <p:spPr>
          <a:xfrm>
            <a:off x="39836641" y="9462046"/>
            <a:ext cx="637577" cy="4593330"/>
          </a:xfrm>
          <a:custGeom>
            <a:avLst/>
            <a:gdLst/>
            <a:ahLst/>
            <a:cxnLst/>
            <a:rect l="l" t="t" r="r" b="b"/>
            <a:pathLst>
              <a:path w="292100" h="2104390">
                <a:moveTo>
                  <a:pt x="291788" y="0"/>
                </a:moveTo>
                <a:lnTo>
                  <a:pt x="0" y="0"/>
                </a:lnTo>
                <a:lnTo>
                  <a:pt x="0" y="2103949"/>
                </a:lnTo>
                <a:lnTo>
                  <a:pt x="291788" y="2103949"/>
                </a:lnTo>
                <a:lnTo>
                  <a:pt x="291788" y="0"/>
                </a:lnTo>
                <a:close/>
              </a:path>
            </a:pathLst>
          </a:custGeom>
          <a:solidFill>
            <a:srgbClr val="2F82BB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3" name="object 33"/>
          <p:cNvSpPr/>
          <p:nvPr/>
        </p:nvSpPr>
        <p:spPr>
          <a:xfrm>
            <a:off x="31060251" y="11605864"/>
            <a:ext cx="637577" cy="2449129"/>
          </a:xfrm>
          <a:custGeom>
            <a:avLst/>
            <a:gdLst/>
            <a:ahLst/>
            <a:cxnLst/>
            <a:rect l="l" t="t" r="r" b="b"/>
            <a:pathLst>
              <a:path w="292100" h="1122045">
                <a:moveTo>
                  <a:pt x="291788" y="0"/>
                </a:moveTo>
                <a:lnTo>
                  <a:pt x="0" y="0"/>
                </a:lnTo>
                <a:lnTo>
                  <a:pt x="0" y="1121780"/>
                </a:lnTo>
                <a:lnTo>
                  <a:pt x="291788" y="1121780"/>
                </a:lnTo>
                <a:lnTo>
                  <a:pt x="291788" y="0"/>
                </a:lnTo>
                <a:close/>
              </a:path>
            </a:pathLst>
          </a:custGeom>
          <a:solidFill>
            <a:srgbClr val="C9C64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4" name="object 34"/>
          <p:cNvSpPr/>
          <p:nvPr/>
        </p:nvSpPr>
        <p:spPr>
          <a:xfrm>
            <a:off x="34250835" y="9564133"/>
            <a:ext cx="638963" cy="4490763"/>
          </a:xfrm>
          <a:custGeom>
            <a:avLst/>
            <a:gdLst/>
            <a:ahLst/>
            <a:cxnLst/>
            <a:rect l="l" t="t" r="r" b="b"/>
            <a:pathLst>
              <a:path w="292734" h="2057400">
                <a:moveTo>
                  <a:pt x="292486" y="0"/>
                </a:moveTo>
                <a:lnTo>
                  <a:pt x="0" y="0"/>
                </a:lnTo>
                <a:lnTo>
                  <a:pt x="0" y="2057180"/>
                </a:lnTo>
                <a:lnTo>
                  <a:pt x="292486" y="2057180"/>
                </a:lnTo>
                <a:lnTo>
                  <a:pt x="292486" y="0"/>
                </a:lnTo>
                <a:close/>
              </a:path>
            </a:pathLst>
          </a:custGeom>
          <a:solidFill>
            <a:srgbClr val="C9C64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5" name="object 35"/>
          <p:cNvSpPr/>
          <p:nvPr/>
        </p:nvSpPr>
        <p:spPr>
          <a:xfrm>
            <a:off x="37442941" y="12218384"/>
            <a:ext cx="638963" cy="1836500"/>
          </a:xfrm>
          <a:custGeom>
            <a:avLst/>
            <a:gdLst/>
            <a:ahLst/>
            <a:cxnLst/>
            <a:rect l="l" t="t" r="r" b="b"/>
            <a:pathLst>
              <a:path w="292734" h="841375">
                <a:moveTo>
                  <a:pt x="292486" y="0"/>
                </a:moveTo>
                <a:lnTo>
                  <a:pt x="0" y="0"/>
                </a:lnTo>
                <a:lnTo>
                  <a:pt x="0" y="841161"/>
                </a:lnTo>
                <a:lnTo>
                  <a:pt x="292486" y="841161"/>
                </a:lnTo>
                <a:lnTo>
                  <a:pt x="292486" y="0"/>
                </a:lnTo>
                <a:close/>
              </a:path>
            </a:pathLst>
          </a:custGeom>
          <a:solidFill>
            <a:srgbClr val="C9C64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6" name="object 36"/>
          <p:cNvSpPr/>
          <p:nvPr/>
        </p:nvSpPr>
        <p:spPr>
          <a:xfrm>
            <a:off x="40633526" y="11197516"/>
            <a:ext cx="638963" cy="2858010"/>
          </a:xfrm>
          <a:custGeom>
            <a:avLst/>
            <a:gdLst/>
            <a:ahLst/>
            <a:cxnLst/>
            <a:rect l="l" t="t" r="r" b="b"/>
            <a:pathLst>
              <a:path w="292734" h="1309370">
                <a:moveTo>
                  <a:pt x="292486" y="0"/>
                </a:moveTo>
                <a:lnTo>
                  <a:pt x="0" y="0"/>
                </a:lnTo>
                <a:lnTo>
                  <a:pt x="0" y="1308860"/>
                </a:lnTo>
                <a:lnTo>
                  <a:pt x="292486" y="1308860"/>
                </a:lnTo>
                <a:lnTo>
                  <a:pt x="292486" y="0"/>
                </a:lnTo>
                <a:close/>
              </a:path>
            </a:pathLst>
          </a:custGeom>
          <a:solidFill>
            <a:srgbClr val="C9C64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7" name="object 37"/>
          <p:cNvSpPr/>
          <p:nvPr/>
        </p:nvSpPr>
        <p:spPr>
          <a:xfrm>
            <a:off x="31857134" y="12014210"/>
            <a:ext cx="638963" cy="2040246"/>
          </a:xfrm>
          <a:custGeom>
            <a:avLst/>
            <a:gdLst/>
            <a:ahLst/>
            <a:cxnLst/>
            <a:rect l="l" t="t" r="r" b="b"/>
            <a:pathLst>
              <a:path w="292734" h="934720">
                <a:moveTo>
                  <a:pt x="292486" y="0"/>
                </a:moveTo>
                <a:lnTo>
                  <a:pt x="0" y="0"/>
                </a:lnTo>
                <a:lnTo>
                  <a:pt x="0" y="934701"/>
                </a:lnTo>
                <a:lnTo>
                  <a:pt x="292486" y="934701"/>
                </a:lnTo>
                <a:lnTo>
                  <a:pt x="292486" y="0"/>
                </a:lnTo>
                <a:close/>
              </a:path>
            </a:pathLst>
          </a:custGeom>
          <a:solidFill>
            <a:srgbClr val="A5AB8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8" name="object 38"/>
          <p:cNvSpPr/>
          <p:nvPr/>
        </p:nvSpPr>
        <p:spPr>
          <a:xfrm>
            <a:off x="35049241" y="12014210"/>
            <a:ext cx="638963" cy="2040246"/>
          </a:xfrm>
          <a:custGeom>
            <a:avLst/>
            <a:gdLst/>
            <a:ahLst/>
            <a:cxnLst/>
            <a:rect l="l" t="t" r="r" b="b"/>
            <a:pathLst>
              <a:path w="292734" h="934720">
                <a:moveTo>
                  <a:pt x="292486" y="0"/>
                </a:moveTo>
                <a:lnTo>
                  <a:pt x="0" y="0"/>
                </a:lnTo>
                <a:lnTo>
                  <a:pt x="0" y="934701"/>
                </a:lnTo>
                <a:lnTo>
                  <a:pt x="292486" y="934701"/>
                </a:lnTo>
                <a:lnTo>
                  <a:pt x="292486" y="0"/>
                </a:lnTo>
                <a:close/>
              </a:path>
            </a:pathLst>
          </a:custGeom>
          <a:solidFill>
            <a:srgbClr val="A5AB8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9" name="object 39"/>
          <p:cNvSpPr/>
          <p:nvPr/>
        </p:nvSpPr>
        <p:spPr>
          <a:xfrm>
            <a:off x="38239826" y="10993344"/>
            <a:ext cx="638963" cy="3061758"/>
          </a:xfrm>
          <a:custGeom>
            <a:avLst/>
            <a:gdLst/>
            <a:ahLst/>
            <a:cxnLst/>
            <a:rect l="l" t="t" r="r" b="b"/>
            <a:pathLst>
              <a:path w="292734" h="1402714">
                <a:moveTo>
                  <a:pt x="292486" y="0"/>
                </a:moveTo>
                <a:lnTo>
                  <a:pt x="0" y="0"/>
                </a:lnTo>
                <a:lnTo>
                  <a:pt x="0" y="1402400"/>
                </a:lnTo>
                <a:lnTo>
                  <a:pt x="292486" y="1402400"/>
                </a:lnTo>
                <a:lnTo>
                  <a:pt x="292486" y="0"/>
                </a:lnTo>
                <a:close/>
              </a:path>
            </a:pathLst>
          </a:custGeom>
          <a:solidFill>
            <a:srgbClr val="A5AB8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0" name="object 40"/>
          <p:cNvSpPr/>
          <p:nvPr/>
        </p:nvSpPr>
        <p:spPr>
          <a:xfrm>
            <a:off x="41431932" y="8951613"/>
            <a:ext cx="638963" cy="5103392"/>
          </a:xfrm>
          <a:custGeom>
            <a:avLst/>
            <a:gdLst/>
            <a:ahLst/>
            <a:cxnLst/>
            <a:rect l="l" t="t" r="r" b="b"/>
            <a:pathLst>
              <a:path w="292734" h="2338070">
                <a:moveTo>
                  <a:pt x="292486" y="0"/>
                </a:moveTo>
                <a:lnTo>
                  <a:pt x="0" y="0"/>
                </a:lnTo>
                <a:lnTo>
                  <a:pt x="0" y="2337799"/>
                </a:lnTo>
                <a:lnTo>
                  <a:pt x="292486" y="2337799"/>
                </a:lnTo>
                <a:lnTo>
                  <a:pt x="292486" y="0"/>
                </a:lnTo>
                <a:close/>
              </a:path>
            </a:pathLst>
          </a:custGeom>
          <a:solidFill>
            <a:srgbClr val="A5AB8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1" name="object 41"/>
          <p:cNvSpPr/>
          <p:nvPr/>
        </p:nvSpPr>
        <p:spPr>
          <a:xfrm>
            <a:off x="29783402" y="14054416"/>
            <a:ext cx="12765409" cy="0"/>
          </a:xfrm>
          <a:custGeom>
            <a:avLst/>
            <a:gdLst/>
            <a:ahLst/>
            <a:cxnLst/>
            <a:rect l="l" t="t" r="r" b="b"/>
            <a:pathLst>
              <a:path w="5848350">
                <a:moveTo>
                  <a:pt x="0" y="0"/>
                </a:moveTo>
                <a:lnTo>
                  <a:pt x="5848338" y="0"/>
                </a:lnTo>
              </a:path>
            </a:pathLst>
          </a:custGeom>
          <a:ln w="418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2" name="object 42"/>
          <p:cNvSpPr txBox="1"/>
          <p:nvPr/>
        </p:nvSpPr>
        <p:spPr>
          <a:xfrm>
            <a:off x="30446270" y="9426492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4.3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637614" y="11263592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828960" y="10243033"/>
            <a:ext cx="4257908" cy="9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3.5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91">
              <a:latin typeface="Times New Roman"/>
              <a:cs typeface="Times New Roman"/>
            </a:endParaRPr>
          </a:p>
          <a:p>
            <a:pPr>
              <a:spcBef>
                <a:spcPts val="65"/>
              </a:spcBef>
            </a:pPr>
            <a:endParaRPr sz="1091">
              <a:latin typeface="Times New Roman"/>
              <a:cs typeface="Times New Roman"/>
            </a:endParaRPr>
          </a:p>
          <a:p>
            <a:pPr marR="781712" algn="ctr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R="11088" algn="r">
              <a:spcBef>
                <a:spcPts val="164"/>
              </a:spcBef>
            </a:pPr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020310" y="9222471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4.5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243914" y="11365679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435263" y="9324558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4.4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626610" y="11978046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1.8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105556" y="11773873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296900" y="11773873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679596" y="8712191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978794" y="14132527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170143" y="14132527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361488" y="14132527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0552835" y="14132527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5041625" y="7630585"/>
            <a:ext cx="76232" cy="79004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17800"/>
                </a:moveTo>
                <a:lnTo>
                  <a:pt x="34902" y="17800"/>
                </a:lnTo>
              </a:path>
            </a:pathLst>
          </a:custGeom>
          <a:ln w="36871">
            <a:solidFill>
              <a:srgbClr val="2F82BB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7" name="object 57"/>
          <p:cNvSpPr/>
          <p:nvPr/>
        </p:nvSpPr>
        <p:spPr>
          <a:xfrm>
            <a:off x="35858313" y="7630585"/>
            <a:ext cx="76232" cy="79004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17800"/>
                </a:moveTo>
                <a:lnTo>
                  <a:pt x="34902" y="17800"/>
                </a:lnTo>
              </a:path>
            </a:pathLst>
          </a:custGeom>
          <a:ln w="36871">
            <a:solidFill>
              <a:srgbClr val="C9C64E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8" name="object 58"/>
          <p:cNvSpPr/>
          <p:nvPr/>
        </p:nvSpPr>
        <p:spPr>
          <a:xfrm>
            <a:off x="36675006" y="7630585"/>
            <a:ext cx="76232" cy="79004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17800"/>
                </a:moveTo>
                <a:lnTo>
                  <a:pt x="34902" y="17800"/>
                </a:lnTo>
              </a:path>
            </a:pathLst>
          </a:custGeom>
          <a:ln w="36871">
            <a:solidFill>
              <a:srgbClr val="A5AB81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9" name="object 59"/>
          <p:cNvSpPr txBox="1"/>
          <p:nvPr/>
        </p:nvSpPr>
        <p:spPr>
          <a:xfrm>
            <a:off x="35123698" y="7183701"/>
            <a:ext cx="2246767" cy="58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5532" algn="ctr"/>
            <a:r>
              <a:rPr sz="1855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855" spc="-11" dirty="0">
                <a:solidFill>
                  <a:srgbClr val="595958"/>
                </a:solidFill>
                <a:latin typeface="Arial"/>
                <a:cs typeface="Arial"/>
              </a:rPr>
              <a:t>ha</a:t>
            </a:r>
            <a:r>
              <a:rPr sz="1855" dirty="0">
                <a:solidFill>
                  <a:srgbClr val="595958"/>
                </a:solidFill>
                <a:latin typeface="Arial"/>
                <a:cs typeface="Arial"/>
              </a:rPr>
              <a:t>rt</a:t>
            </a:r>
            <a:r>
              <a:rPr sz="1855" spc="-33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855" spc="-76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855" spc="-11" dirty="0">
                <a:solidFill>
                  <a:srgbClr val="595958"/>
                </a:solidFill>
                <a:latin typeface="Arial"/>
                <a:cs typeface="Arial"/>
              </a:rPr>
              <a:t>itl</a:t>
            </a:r>
            <a:r>
              <a:rPr sz="1855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endParaRPr sz="1855">
              <a:latin typeface="Arial"/>
              <a:cs typeface="Arial"/>
            </a:endParaRPr>
          </a:p>
          <a:p>
            <a:pPr algn="ctr">
              <a:spcBef>
                <a:spcPts val="904"/>
              </a:spcBef>
            </a:pP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eri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1     </a:t>
            </a:r>
            <a:r>
              <a:rPr sz="1200" spc="33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eri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2     </a:t>
            </a:r>
            <a:r>
              <a:rPr sz="1200" spc="33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eri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560481" y="20336546"/>
            <a:ext cx="1636911" cy="1882239"/>
          </a:xfrm>
          <a:custGeom>
            <a:avLst/>
            <a:gdLst/>
            <a:ahLst/>
            <a:cxnLst/>
            <a:rect l="l" t="t" r="r" b="b"/>
            <a:pathLst>
              <a:path w="749934" h="862329">
                <a:moveTo>
                  <a:pt x="749715" y="0"/>
                </a:moveTo>
                <a:lnTo>
                  <a:pt x="0" y="0"/>
                </a:lnTo>
                <a:lnTo>
                  <a:pt x="0" y="862102"/>
                </a:lnTo>
                <a:lnTo>
                  <a:pt x="749715" y="862102"/>
                </a:lnTo>
                <a:lnTo>
                  <a:pt x="749715" y="0"/>
                </a:lnTo>
                <a:close/>
              </a:path>
            </a:pathLst>
          </a:custGeom>
          <a:solidFill>
            <a:srgbClr val="2F82BB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1" name="object 61"/>
          <p:cNvSpPr/>
          <p:nvPr/>
        </p:nvSpPr>
        <p:spPr>
          <a:xfrm>
            <a:off x="33751065" y="21124285"/>
            <a:ext cx="1638297" cy="1094970"/>
          </a:xfrm>
          <a:custGeom>
            <a:avLst/>
            <a:gdLst/>
            <a:ahLst/>
            <a:cxnLst/>
            <a:rect l="l" t="t" r="r" b="b"/>
            <a:pathLst>
              <a:path w="750569" h="501650">
                <a:moveTo>
                  <a:pt x="750413" y="0"/>
                </a:moveTo>
                <a:lnTo>
                  <a:pt x="0" y="0"/>
                </a:lnTo>
                <a:lnTo>
                  <a:pt x="0" y="501206"/>
                </a:lnTo>
                <a:lnTo>
                  <a:pt x="750413" y="501206"/>
                </a:lnTo>
                <a:lnTo>
                  <a:pt x="750413" y="0"/>
                </a:lnTo>
                <a:close/>
              </a:path>
            </a:pathLst>
          </a:custGeom>
          <a:solidFill>
            <a:srgbClr val="2F82BB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2" name="object 62"/>
          <p:cNvSpPr/>
          <p:nvPr/>
        </p:nvSpPr>
        <p:spPr>
          <a:xfrm>
            <a:off x="36943177" y="20686992"/>
            <a:ext cx="1636911" cy="1531572"/>
          </a:xfrm>
          <a:custGeom>
            <a:avLst/>
            <a:gdLst/>
            <a:ahLst/>
            <a:cxnLst/>
            <a:rect l="l" t="t" r="r" b="b"/>
            <a:pathLst>
              <a:path w="749934" h="701675">
                <a:moveTo>
                  <a:pt x="749715" y="0"/>
                </a:moveTo>
                <a:lnTo>
                  <a:pt x="0" y="0"/>
                </a:lnTo>
                <a:lnTo>
                  <a:pt x="0" y="701549"/>
                </a:lnTo>
                <a:lnTo>
                  <a:pt x="749715" y="701549"/>
                </a:lnTo>
                <a:lnTo>
                  <a:pt x="749715" y="0"/>
                </a:lnTo>
                <a:close/>
              </a:path>
            </a:pathLst>
          </a:custGeom>
          <a:solidFill>
            <a:srgbClr val="2F82BB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3" name="object 63"/>
          <p:cNvSpPr/>
          <p:nvPr/>
        </p:nvSpPr>
        <p:spPr>
          <a:xfrm>
            <a:off x="40135283" y="20249696"/>
            <a:ext cx="1636911" cy="1969560"/>
          </a:xfrm>
          <a:custGeom>
            <a:avLst/>
            <a:gdLst/>
            <a:ahLst/>
            <a:cxnLst/>
            <a:rect l="l" t="t" r="r" b="b"/>
            <a:pathLst>
              <a:path w="749934" h="902334">
                <a:moveTo>
                  <a:pt x="749715" y="0"/>
                </a:moveTo>
                <a:lnTo>
                  <a:pt x="0" y="0"/>
                </a:lnTo>
                <a:lnTo>
                  <a:pt x="0" y="901892"/>
                </a:lnTo>
                <a:lnTo>
                  <a:pt x="749715" y="901892"/>
                </a:lnTo>
                <a:lnTo>
                  <a:pt x="749715" y="0"/>
                </a:lnTo>
                <a:close/>
              </a:path>
            </a:pathLst>
          </a:custGeom>
          <a:solidFill>
            <a:srgbClr val="2F82BB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4" name="object 64"/>
          <p:cNvSpPr/>
          <p:nvPr/>
        </p:nvSpPr>
        <p:spPr>
          <a:xfrm>
            <a:off x="30560481" y="19286730"/>
            <a:ext cx="1636911" cy="1050617"/>
          </a:xfrm>
          <a:custGeom>
            <a:avLst/>
            <a:gdLst/>
            <a:ahLst/>
            <a:cxnLst/>
            <a:rect l="l" t="t" r="r" b="b"/>
            <a:pathLst>
              <a:path w="749934" h="481329">
                <a:moveTo>
                  <a:pt x="749715" y="0"/>
                </a:moveTo>
                <a:lnTo>
                  <a:pt x="0" y="0"/>
                </a:lnTo>
                <a:lnTo>
                  <a:pt x="0" y="480962"/>
                </a:lnTo>
                <a:lnTo>
                  <a:pt x="749715" y="480962"/>
                </a:lnTo>
                <a:lnTo>
                  <a:pt x="749715" y="0"/>
                </a:lnTo>
                <a:close/>
              </a:path>
            </a:pathLst>
          </a:custGeom>
          <a:solidFill>
            <a:srgbClr val="C9C64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5" name="object 65"/>
          <p:cNvSpPr/>
          <p:nvPr/>
        </p:nvSpPr>
        <p:spPr>
          <a:xfrm>
            <a:off x="33751065" y="19199880"/>
            <a:ext cx="1638297" cy="1925207"/>
          </a:xfrm>
          <a:custGeom>
            <a:avLst/>
            <a:gdLst/>
            <a:ahLst/>
            <a:cxnLst/>
            <a:rect l="l" t="t" r="r" b="b"/>
            <a:pathLst>
              <a:path w="750569" h="882015">
                <a:moveTo>
                  <a:pt x="750413" y="0"/>
                </a:moveTo>
                <a:lnTo>
                  <a:pt x="0" y="0"/>
                </a:lnTo>
                <a:lnTo>
                  <a:pt x="0" y="881648"/>
                </a:lnTo>
                <a:lnTo>
                  <a:pt x="750413" y="881648"/>
                </a:lnTo>
                <a:lnTo>
                  <a:pt x="750413" y="0"/>
                </a:lnTo>
                <a:close/>
              </a:path>
            </a:pathLst>
          </a:custGeom>
          <a:solidFill>
            <a:srgbClr val="C9C64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6" name="object 66"/>
          <p:cNvSpPr/>
          <p:nvPr/>
        </p:nvSpPr>
        <p:spPr>
          <a:xfrm>
            <a:off x="36943177" y="19899249"/>
            <a:ext cx="1636911" cy="788656"/>
          </a:xfrm>
          <a:custGeom>
            <a:avLst/>
            <a:gdLst/>
            <a:ahLst/>
            <a:cxnLst/>
            <a:rect l="l" t="t" r="r" b="b"/>
            <a:pathLst>
              <a:path w="749934" h="361315">
                <a:moveTo>
                  <a:pt x="749715" y="0"/>
                </a:moveTo>
                <a:lnTo>
                  <a:pt x="0" y="0"/>
                </a:lnTo>
                <a:lnTo>
                  <a:pt x="0" y="360896"/>
                </a:lnTo>
                <a:lnTo>
                  <a:pt x="749715" y="360896"/>
                </a:lnTo>
                <a:lnTo>
                  <a:pt x="749715" y="0"/>
                </a:lnTo>
                <a:close/>
              </a:path>
            </a:pathLst>
          </a:custGeom>
          <a:solidFill>
            <a:srgbClr val="C9C64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7" name="object 67"/>
          <p:cNvSpPr/>
          <p:nvPr/>
        </p:nvSpPr>
        <p:spPr>
          <a:xfrm>
            <a:off x="40135283" y="19024656"/>
            <a:ext cx="1636911" cy="1225257"/>
          </a:xfrm>
          <a:custGeom>
            <a:avLst/>
            <a:gdLst/>
            <a:ahLst/>
            <a:cxnLst/>
            <a:rect l="l" t="t" r="r" b="b"/>
            <a:pathLst>
              <a:path w="749934" h="561340">
                <a:moveTo>
                  <a:pt x="749715" y="0"/>
                </a:moveTo>
                <a:lnTo>
                  <a:pt x="0" y="0"/>
                </a:lnTo>
                <a:lnTo>
                  <a:pt x="0" y="561239"/>
                </a:lnTo>
                <a:lnTo>
                  <a:pt x="749715" y="561239"/>
                </a:lnTo>
                <a:lnTo>
                  <a:pt x="749715" y="0"/>
                </a:lnTo>
                <a:close/>
              </a:path>
            </a:pathLst>
          </a:custGeom>
          <a:solidFill>
            <a:srgbClr val="C9C64E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8" name="object 68"/>
          <p:cNvSpPr/>
          <p:nvPr/>
        </p:nvSpPr>
        <p:spPr>
          <a:xfrm>
            <a:off x="30560481" y="18412137"/>
            <a:ext cx="1636911" cy="874590"/>
          </a:xfrm>
          <a:custGeom>
            <a:avLst/>
            <a:gdLst/>
            <a:ahLst/>
            <a:cxnLst/>
            <a:rect l="l" t="t" r="r" b="b"/>
            <a:pathLst>
              <a:path w="749934" h="400684">
                <a:moveTo>
                  <a:pt x="749715" y="0"/>
                </a:moveTo>
                <a:lnTo>
                  <a:pt x="0" y="0"/>
                </a:lnTo>
                <a:lnTo>
                  <a:pt x="0" y="400685"/>
                </a:lnTo>
                <a:lnTo>
                  <a:pt x="749715" y="400685"/>
                </a:lnTo>
                <a:lnTo>
                  <a:pt x="749715" y="0"/>
                </a:lnTo>
                <a:close/>
              </a:path>
            </a:pathLst>
          </a:custGeom>
          <a:solidFill>
            <a:srgbClr val="A5AB8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9" name="object 69"/>
          <p:cNvSpPr/>
          <p:nvPr/>
        </p:nvSpPr>
        <p:spPr>
          <a:xfrm>
            <a:off x="33751065" y="18325288"/>
            <a:ext cx="1638297" cy="874590"/>
          </a:xfrm>
          <a:custGeom>
            <a:avLst/>
            <a:gdLst/>
            <a:ahLst/>
            <a:cxnLst/>
            <a:rect l="l" t="t" r="r" b="b"/>
            <a:pathLst>
              <a:path w="750569" h="400684">
                <a:moveTo>
                  <a:pt x="750413" y="0"/>
                </a:moveTo>
                <a:lnTo>
                  <a:pt x="0" y="0"/>
                </a:lnTo>
                <a:lnTo>
                  <a:pt x="0" y="400685"/>
                </a:lnTo>
                <a:lnTo>
                  <a:pt x="750413" y="400685"/>
                </a:lnTo>
                <a:lnTo>
                  <a:pt x="750413" y="0"/>
                </a:lnTo>
                <a:close/>
              </a:path>
            </a:pathLst>
          </a:custGeom>
          <a:solidFill>
            <a:srgbClr val="A5AB8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70" name="object 70"/>
          <p:cNvSpPr/>
          <p:nvPr/>
        </p:nvSpPr>
        <p:spPr>
          <a:xfrm>
            <a:off x="36943177" y="18587363"/>
            <a:ext cx="1636911" cy="1312578"/>
          </a:xfrm>
          <a:custGeom>
            <a:avLst/>
            <a:gdLst/>
            <a:ahLst/>
            <a:cxnLst/>
            <a:rect l="l" t="t" r="r" b="b"/>
            <a:pathLst>
              <a:path w="749934" h="601345">
                <a:moveTo>
                  <a:pt x="749715" y="0"/>
                </a:moveTo>
                <a:lnTo>
                  <a:pt x="0" y="0"/>
                </a:lnTo>
                <a:lnTo>
                  <a:pt x="0" y="601028"/>
                </a:lnTo>
                <a:lnTo>
                  <a:pt x="749715" y="601028"/>
                </a:lnTo>
                <a:lnTo>
                  <a:pt x="749715" y="0"/>
                </a:lnTo>
                <a:close/>
              </a:path>
            </a:pathLst>
          </a:custGeom>
          <a:solidFill>
            <a:srgbClr val="A5AB8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71" name="object 71"/>
          <p:cNvSpPr/>
          <p:nvPr/>
        </p:nvSpPr>
        <p:spPr>
          <a:xfrm>
            <a:off x="40135283" y="16838178"/>
            <a:ext cx="1636911" cy="2187168"/>
          </a:xfrm>
          <a:custGeom>
            <a:avLst/>
            <a:gdLst/>
            <a:ahLst/>
            <a:cxnLst/>
            <a:rect l="l" t="t" r="r" b="b"/>
            <a:pathLst>
              <a:path w="749934" h="1002029">
                <a:moveTo>
                  <a:pt x="749715" y="0"/>
                </a:moveTo>
                <a:lnTo>
                  <a:pt x="0" y="0"/>
                </a:lnTo>
                <a:lnTo>
                  <a:pt x="0" y="1001714"/>
                </a:lnTo>
                <a:lnTo>
                  <a:pt x="749715" y="1001714"/>
                </a:lnTo>
                <a:lnTo>
                  <a:pt x="749715" y="0"/>
                </a:lnTo>
                <a:close/>
              </a:path>
            </a:pathLst>
          </a:custGeom>
          <a:solidFill>
            <a:srgbClr val="A5AB8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72" name="object 72"/>
          <p:cNvSpPr/>
          <p:nvPr/>
        </p:nvSpPr>
        <p:spPr>
          <a:xfrm>
            <a:off x="29783402" y="22218288"/>
            <a:ext cx="12765409" cy="0"/>
          </a:xfrm>
          <a:custGeom>
            <a:avLst/>
            <a:gdLst/>
            <a:ahLst/>
            <a:cxnLst/>
            <a:rect l="l" t="t" r="r" b="b"/>
            <a:pathLst>
              <a:path w="5848350">
                <a:moveTo>
                  <a:pt x="0" y="0"/>
                </a:moveTo>
                <a:lnTo>
                  <a:pt x="5848338" y="0"/>
                </a:lnTo>
              </a:path>
            </a:pathLst>
          </a:custGeom>
          <a:ln w="418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73" name="object 73"/>
          <p:cNvSpPr txBox="1"/>
          <p:nvPr/>
        </p:nvSpPr>
        <p:spPr>
          <a:xfrm>
            <a:off x="31244117" y="21181848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4.3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4435466" y="21356917"/>
            <a:ext cx="3460937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088" algn="r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3.5</a:t>
            </a:r>
            <a:endParaRPr sz="1200">
              <a:latin typeface="Arial"/>
              <a:cs typeface="Arial"/>
            </a:endParaRPr>
          </a:p>
          <a:p>
            <a:pPr marL="27720">
              <a:spcBef>
                <a:spcPts val="273"/>
              </a:spcBef>
            </a:pPr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818157" y="21138270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4.5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243965" y="19148192"/>
            <a:ext cx="9843641" cy="762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0605" algn="ctr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1419">
              <a:latin typeface="Times New Roman"/>
              <a:cs typeface="Times New Roman"/>
            </a:endParaRPr>
          </a:p>
          <a:p>
            <a:pPr marR="11088" algn="r">
              <a:lnSpc>
                <a:spcPts val="1408"/>
              </a:lnSpc>
            </a:pPr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2.8</a:t>
            </a:r>
            <a:endParaRPr sz="1200">
              <a:latin typeface="Arial"/>
              <a:cs typeface="Arial"/>
            </a:endParaRPr>
          </a:p>
          <a:p>
            <a:pPr marL="27720">
              <a:lnSpc>
                <a:spcPts val="1408"/>
              </a:lnSpc>
            </a:pPr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4435313" y="20066666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4.4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626660" y="20197855"/>
            <a:ext cx="2688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1.8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1307809" y="18754475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4499154" y="18667014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881845" y="17835999"/>
            <a:ext cx="1413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0978844" y="22295351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4170193" y="22295351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361540" y="22295351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0552885" y="22295351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5041625" y="15794460"/>
            <a:ext cx="76232" cy="76232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51"/>
                </a:moveTo>
                <a:lnTo>
                  <a:pt x="34902" y="17451"/>
                </a:lnTo>
              </a:path>
            </a:pathLst>
          </a:custGeom>
          <a:ln w="36172">
            <a:solidFill>
              <a:srgbClr val="2F82BB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87" name="object 87"/>
          <p:cNvSpPr/>
          <p:nvPr/>
        </p:nvSpPr>
        <p:spPr>
          <a:xfrm>
            <a:off x="35858313" y="15794460"/>
            <a:ext cx="76232" cy="76232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51"/>
                </a:moveTo>
                <a:lnTo>
                  <a:pt x="34902" y="17451"/>
                </a:lnTo>
              </a:path>
            </a:pathLst>
          </a:custGeom>
          <a:ln w="36172">
            <a:solidFill>
              <a:srgbClr val="C9C64E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88" name="object 88"/>
          <p:cNvSpPr txBox="1"/>
          <p:nvPr/>
        </p:nvSpPr>
        <p:spPr>
          <a:xfrm>
            <a:off x="35123697" y="15346494"/>
            <a:ext cx="1607804" cy="58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121"/>
            <a:r>
              <a:rPr sz="1855" dirty="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sz="1855" spc="-11" dirty="0">
                <a:solidFill>
                  <a:srgbClr val="595958"/>
                </a:solidFill>
                <a:latin typeface="Arial"/>
                <a:cs typeface="Arial"/>
              </a:rPr>
              <a:t>ha</a:t>
            </a:r>
            <a:r>
              <a:rPr sz="1855" dirty="0">
                <a:solidFill>
                  <a:srgbClr val="595958"/>
                </a:solidFill>
                <a:latin typeface="Arial"/>
                <a:cs typeface="Arial"/>
              </a:rPr>
              <a:t>rt</a:t>
            </a:r>
            <a:r>
              <a:rPr sz="1855" spc="-33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855" spc="-76" dirty="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sz="1855" spc="-11" dirty="0">
                <a:solidFill>
                  <a:srgbClr val="595958"/>
                </a:solidFill>
                <a:latin typeface="Arial"/>
                <a:cs typeface="Arial"/>
              </a:rPr>
              <a:t>itl</a:t>
            </a:r>
            <a:r>
              <a:rPr sz="1855" dirty="0">
                <a:solidFill>
                  <a:srgbClr val="595958"/>
                </a:solidFill>
                <a:latin typeface="Arial"/>
                <a:cs typeface="Arial"/>
              </a:rPr>
              <a:t>e</a:t>
            </a:r>
            <a:endParaRPr sz="1855">
              <a:latin typeface="Arial"/>
              <a:cs typeface="Arial"/>
            </a:endParaRPr>
          </a:p>
          <a:p>
            <a:pPr marL="27720">
              <a:spcBef>
                <a:spcPts val="904"/>
              </a:spcBef>
            </a:pP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eri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1     </a:t>
            </a:r>
            <a:r>
              <a:rPr sz="1200" spc="33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eri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6675006" y="15794460"/>
            <a:ext cx="76232" cy="76232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51"/>
                </a:moveTo>
                <a:lnTo>
                  <a:pt x="34902" y="17451"/>
                </a:lnTo>
              </a:path>
            </a:pathLst>
          </a:custGeom>
          <a:ln w="36172">
            <a:solidFill>
              <a:srgbClr val="A5AB81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90" name="object 90"/>
          <p:cNvSpPr txBox="1"/>
          <p:nvPr/>
        </p:nvSpPr>
        <p:spPr>
          <a:xfrm>
            <a:off x="36757312" y="15728939"/>
            <a:ext cx="6126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eri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es</a:t>
            </a:r>
            <a:r>
              <a:rPr sz="1200" spc="-11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9595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9643228" y="23297053"/>
            <a:ext cx="13046775" cy="914785"/>
          </a:xfrm>
          <a:custGeom>
            <a:avLst/>
            <a:gdLst/>
            <a:ahLst/>
            <a:cxnLst/>
            <a:rect l="l" t="t" r="r" b="b"/>
            <a:pathLst>
              <a:path w="5977255" h="419100">
                <a:moveTo>
                  <a:pt x="0" y="0"/>
                </a:moveTo>
                <a:lnTo>
                  <a:pt x="5976781" y="0"/>
                </a:lnTo>
                <a:lnTo>
                  <a:pt x="5976781" y="418835"/>
                </a:lnTo>
                <a:lnTo>
                  <a:pt x="0" y="418835"/>
                </a:lnTo>
                <a:lnTo>
                  <a:pt x="0" y="0"/>
                </a:lnTo>
                <a:close/>
              </a:path>
            </a:pathLst>
          </a:custGeom>
          <a:solidFill>
            <a:srgbClr val="A5AB81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93" name="object 93"/>
          <p:cNvSpPr txBox="1"/>
          <p:nvPr/>
        </p:nvSpPr>
        <p:spPr>
          <a:xfrm>
            <a:off x="29981188" y="23387821"/>
            <a:ext cx="5111708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Con</a:t>
            </a:r>
            <a:r>
              <a:rPr sz="6002" b="1" spc="-207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6002" b="1" spc="-22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r>
              <a:rPr sz="6002" b="1" spc="-22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6002" b="1" spc="-55" dirty="0">
                <a:solidFill>
                  <a:srgbClr val="FFFFFF"/>
                </a:solidFill>
                <a:latin typeface="Arial Black"/>
                <a:cs typeface="Arial Black"/>
              </a:rPr>
              <a:t>ons</a:t>
            </a:r>
            <a:endParaRPr sz="6002">
              <a:latin typeface="Arial Black"/>
              <a:cs typeface="Arial Black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9981029" y="24424584"/>
            <a:ext cx="2572486" cy="1592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2F82BB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latin typeface="Arial"/>
                <a:cs typeface="Arial"/>
              </a:rPr>
              <a:t>Conclusion</a:t>
            </a:r>
            <a:r>
              <a:rPr sz="2728" spc="33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1</a:t>
            </a:r>
            <a:endParaRPr sz="2728">
              <a:latin typeface="Arial"/>
              <a:cs typeface="Arial"/>
            </a:endParaRPr>
          </a:p>
          <a:p>
            <a:pPr marL="483719" indent="-455999">
              <a:spcBef>
                <a:spcPts val="1277"/>
              </a:spcBef>
              <a:buClr>
                <a:srgbClr val="2F82BB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latin typeface="Arial"/>
                <a:cs typeface="Arial"/>
              </a:rPr>
              <a:t>Conclusion</a:t>
            </a:r>
            <a:r>
              <a:rPr sz="2728" spc="33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2</a:t>
            </a:r>
            <a:endParaRPr sz="2728">
              <a:latin typeface="Arial"/>
              <a:cs typeface="Arial"/>
            </a:endParaRPr>
          </a:p>
          <a:p>
            <a:pPr marL="483719" indent="-455999">
              <a:spcBef>
                <a:spcPts val="1277"/>
              </a:spcBef>
              <a:buClr>
                <a:srgbClr val="2F82BB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latin typeface="Arial"/>
                <a:cs typeface="Arial"/>
              </a:rPr>
              <a:t>Conclusion</a:t>
            </a:r>
            <a:r>
              <a:rPr sz="2728" spc="33" dirty="0">
                <a:latin typeface="Arial"/>
                <a:cs typeface="Arial"/>
              </a:rPr>
              <a:t> </a:t>
            </a:r>
            <a:r>
              <a:rPr sz="2728" spc="22" dirty="0">
                <a:latin typeface="Arial"/>
                <a:cs typeface="Arial"/>
              </a:rPr>
              <a:t>3</a:t>
            </a:r>
            <a:endParaRPr sz="2728">
              <a:latin typeface="Arial"/>
              <a:cs typeface="Arial"/>
            </a:endParaRPr>
          </a:p>
        </p:txBody>
      </p:sp>
      <p:graphicFrame>
        <p:nvGraphicFramePr>
          <p:cNvPr id="92" name="object 92"/>
          <p:cNvGraphicFramePr>
            <a:graphicFrameLocks noGrp="1"/>
          </p:cNvGraphicFramePr>
          <p:nvPr/>
        </p:nvGraphicFramePr>
        <p:xfrm>
          <a:off x="14922708" y="6170898"/>
          <a:ext cx="13535027" cy="2574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200"/>
                <a:gridCol w="2544772"/>
                <a:gridCol w="4035444"/>
                <a:gridCol w="3261541"/>
                <a:gridCol w="3262070"/>
              </a:tblGrid>
              <a:tr h="914785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6526">
                      <a:solidFill>
                        <a:srgbClr val="FFFFFF"/>
                      </a:solidFill>
                      <a:prstDash val="solid"/>
                    </a:lnR>
                    <a:solidFill>
                      <a:srgbClr val="A09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6000" b="1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</a:t>
                      </a:r>
                      <a:r>
                        <a:rPr sz="6000" b="1" spc="-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6000" b="1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6000" b="1" spc="-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hods</a:t>
                      </a:r>
                      <a:endParaRPr sz="6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6526">
                      <a:solidFill>
                        <a:srgbClr val="FFFFFF"/>
                      </a:solidFill>
                      <a:prstDash val="solid"/>
                    </a:lnL>
                    <a:solidFill>
                      <a:srgbClr val="C9C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C9C64E"/>
                    </a:solidFill>
                  </a:tcPr>
                </a:tc>
                <a:tc>
                  <a:txBody>
                    <a:bodyPr/>
                    <a:lstStyle/>
                    <a:p>
                      <a:endParaRPr sz="6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C9C64E"/>
                    </a:solidFill>
                  </a:tcPr>
                </a:tc>
              </a:tr>
              <a:tr h="5369437">
                <a:tc>
                  <a:txBody>
                    <a:bodyPr/>
                    <a:lstStyle/>
                    <a:p>
                      <a:endParaRPr sz="6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E9E8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03225" indent="-209550">
                        <a:lnSpc>
                          <a:spcPct val="100000"/>
                        </a:lnSpc>
                        <a:buClr>
                          <a:srgbClr val="2F82BB"/>
                        </a:buClr>
                        <a:buFont typeface="Arial"/>
                        <a:buChar char="•"/>
                        <a:tabLst>
                          <a:tab pos="403860" algn="l"/>
                        </a:tabLst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2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ethods</a:t>
                      </a:r>
                      <a:r>
                        <a:rPr sz="27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descriptions</a:t>
                      </a:r>
                      <a:r>
                        <a:rPr sz="2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here</a:t>
                      </a:r>
                      <a:endParaRPr sz="2700">
                        <a:latin typeface="Arial"/>
                        <a:cs typeface="Arial"/>
                      </a:endParaRPr>
                    </a:p>
                    <a:p>
                      <a:pPr marL="403225" indent="-20955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2F82BB"/>
                        </a:buClr>
                        <a:buFont typeface="Arial"/>
                        <a:buChar char="•"/>
                        <a:tabLst>
                          <a:tab pos="403860" algn="l"/>
                        </a:tabLst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ethod</a:t>
                      </a:r>
                      <a:r>
                        <a:rPr sz="27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1</a:t>
                      </a:r>
                      <a:endParaRPr sz="2700">
                        <a:latin typeface="Arial"/>
                        <a:cs typeface="Arial"/>
                      </a:endParaRPr>
                    </a:p>
                    <a:p>
                      <a:pPr marL="403225" indent="-20955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2F82BB"/>
                        </a:buClr>
                        <a:buFont typeface="Arial"/>
                        <a:buChar char="•"/>
                        <a:tabLst>
                          <a:tab pos="403860" algn="l"/>
                        </a:tabLst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ethod</a:t>
                      </a:r>
                      <a:r>
                        <a:rPr sz="27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2</a:t>
                      </a:r>
                      <a:endParaRPr sz="2700">
                        <a:latin typeface="Arial"/>
                        <a:cs typeface="Arial"/>
                      </a:endParaRPr>
                    </a:p>
                    <a:p>
                      <a:pPr marL="403225" indent="-20955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2F82BB"/>
                        </a:buClr>
                        <a:buFont typeface="Arial"/>
                        <a:buChar char="•"/>
                        <a:tabLst>
                          <a:tab pos="403860" algn="l"/>
                        </a:tabLst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ethod</a:t>
                      </a:r>
                      <a:r>
                        <a:rPr sz="27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3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87892"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solidFill>
                      <a:srgbClr val="E9E8B8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817">
                      <a:solidFill>
                        <a:srgbClr val="C9C64E"/>
                      </a:solidFill>
                      <a:prstDash val="solid"/>
                    </a:lnL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C9C64E"/>
                    </a:solidFill>
                  </a:tcPr>
                </a:tc>
                <a:tc>
                  <a:txBody>
                    <a:bodyPr/>
                    <a:lstStyle/>
                    <a:p>
                      <a:pPr marL="780415">
                        <a:lnSpc>
                          <a:spcPct val="100000"/>
                        </a:lnSpc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C9C64E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C9C64E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C9C64E"/>
                    </a:solidFill>
                  </a:tcPr>
                </a:tc>
              </a:tr>
              <a:tr h="881557"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solidFill>
                      <a:srgbClr val="E9E8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817">
                      <a:solidFill>
                        <a:srgbClr val="C9C64E"/>
                      </a:solidFill>
                      <a:prstDash val="solid"/>
                    </a:lnL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122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233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345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</a:tr>
              <a:tr h="881557"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solidFill>
                      <a:srgbClr val="E9E8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817">
                      <a:solidFill>
                        <a:srgbClr val="C9C64E"/>
                      </a:solidFill>
                      <a:prstDash val="solid"/>
                    </a:lnL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759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856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290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81557"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solidFill>
                      <a:srgbClr val="E9E8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817">
                      <a:solidFill>
                        <a:srgbClr val="C9C64E"/>
                      </a:solidFill>
                      <a:prstDash val="solid"/>
                    </a:lnL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228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134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238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</a:tr>
              <a:tr h="881559"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solidFill>
                      <a:srgbClr val="E9E8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817">
                      <a:solidFill>
                        <a:srgbClr val="C9C64E"/>
                      </a:solidFill>
                      <a:prstDash val="solid"/>
                    </a:lnL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954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875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976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81557"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solidFill>
                      <a:srgbClr val="E9E8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Item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817">
                      <a:solidFill>
                        <a:srgbClr val="C9C64E"/>
                      </a:solidFill>
                      <a:prstDash val="solid"/>
                    </a:lnL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324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325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700" dirty="0">
                          <a:latin typeface="Arial"/>
                          <a:cs typeface="Arial"/>
                        </a:rPr>
                        <a:t>301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5F5E9"/>
                    </a:solidFill>
                  </a:tcPr>
                </a:tc>
              </a:tr>
              <a:tr h="415811"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solidFill>
                      <a:srgbClr val="E9E8B8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817">
                      <a:solidFill>
                        <a:srgbClr val="C9C64E"/>
                      </a:solidFill>
                      <a:prstDash val="solid"/>
                    </a:lnL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lnT w="5817">
                      <a:solidFill>
                        <a:srgbClr val="C9C64E"/>
                      </a:solidFill>
                      <a:prstDash val="solid"/>
                    </a:lnT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75212">
                <a:tc gridSpan="5"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817">
                      <a:solidFill>
                        <a:srgbClr val="C9C64E"/>
                      </a:solidFill>
                      <a:prstDash val="solid"/>
                    </a:lnR>
                    <a:lnB w="5817">
                      <a:solidFill>
                        <a:srgbClr val="C9C64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71605">
                <a:tc gridSpan="5">
                  <a:txBody>
                    <a:bodyPr/>
                    <a:lstStyle/>
                    <a:p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817">
                      <a:solidFill>
                        <a:srgbClr val="C9C64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4785">
                <a:tc gridSpan="5"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6000" b="1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6000" b="1" spc="-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esu</a:t>
                      </a:r>
                      <a:r>
                        <a:rPr sz="6000" b="1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lts</a:t>
                      </a:r>
                      <a:endParaRPr sz="6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2F82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83186">
                <a:tc gridSpan="5">
                  <a:txBody>
                    <a:bodyPr/>
                    <a:lstStyle/>
                    <a:p>
                      <a:pPr marL="600710" indent="-209550">
                        <a:lnSpc>
                          <a:spcPct val="100000"/>
                        </a:lnSpc>
                        <a:buClr>
                          <a:srgbClr val="2F82BB"/>
                        </a:buClr>
                        <a:buFont typeface="Arial"/>
                        <a:buChar char="•"/>
                        <a:tabLst>
                          <a:tab pos="601345" algn="l"/>
                        </a:tabLst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esult</a:t>
                      </a:r>
                      <a:r>
                        <a:rPr sz="2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1</a:t>
                      </a:r>
                      <a:endParaRPr sz="2700">
                        <a:latin typeface="Arial"/>
                        <a:cs typeface="Arial"/>
                      </a:endParaRPr>
                    </a:p>
                    <a:p>
                      <a:pPr marL="600710" indent="-20955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2F82BB"/>
                        </a:buClr>
                        <a:buFont typeface="Arial"/>
                        <a:buChar char="•"/>
                        <a:tabLst>
                          <a:tab pos="601345" algn="l"/>
                        </a:tabLst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esult</a:t>
                      </a:r>
                      <a:r>
                        <a:rPr sz="2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2</a:t>
                      </a:r>
                      <a:endParaRPr sz="2700">
                        <a:latin typeface="Arial"/>
                        <a:cs typeface="Arial"/>
                      </a:endParaRPr>
                    </a:p>
                    <a:p>
                      <a:pPr marL="600710" indent="-209550">
                        <a:lnSpc>
                          <a:spcPct val="100000"/>
                        </a:lnSpc>
                        <a:spcBef>
                          <a:spcPts val="585"/>
                        </a:spcBef>
                        <a:buClr>
                          <a:srgbClr val="2F82BB"/>
                        </a:buClr>
                        <a:buFont typeface="Arial"/>
                        <a:buChar char="•"/>
                        <a:tabLst>
                          <a:tab pos="601345" algn="l"/>
                        </a:tabLst>
                      </a:pPr>
                      <a:r>
                        <a:rPr sz="27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esult</a:t>
                      </a:r>
                      <a:r>
                        <a:rPr sz="2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dirty="0">
                          <a:latin typeface="Arial"/>
                          <a:cs typeface="Arial"/>
                        </a:rPr>
                        <a:t>3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14954" y="2384149"/>
            <a:ext cx="67582276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1088">
              <a:lnSpc>
                <a:spcPts val="9495"/>
              </a:lnSpc>
            </a:pPr>
            <a:r>
              <a:rPr dirty="0"/>
              <a:t>[</a:t>
            </a:r>
            <a:r>
              <a:rPr spc="-218" dirty="0"/>
              <a:t>P</a:t>
            </a:r>
            <a:r>
              <a:rPr spc="-11" dirty="0"/>
              <a:t>os</a:t>
            </a:r>
            <a:r>
              <a:rPr spc="-120" dirty="0"/>
              <a:t>t</a:t>
            </a:r>
            <a:r>
              <a:rPr dirty="0"/>
              <a:t>er</a:t>
            </a:r>
            <a:r>
              <a:rPr spc="22" dirty="0"/>
              <a:t> </a:t>
            </a:r>
            <a:r>
              <a:rPr dirty="0"/>
              <a:t>T</a:t>
            </a:r>
            <a:r>
              <a:rPr spc="-11" dirty="0"/>
              <a:t>i</a:t>
            </a:r>
            <a:r>
              <a:rPr dirty="0"/>
              <a:t>t</a:t>
            </a:r>
            <a:r>
              <a:rPr spc="-11" dirty="0"/>
              <a:t>le</a:t>
            </a:r>
            <a:r>
              <a:rPr dirty="0"/>
              <a:t>]</a:t>
            </a:r>
            <a:r>
              <a:rPr spc="22" dirty="0"/>
              <a:t> </a:t>
            </a:r>
            <a:r>
              <a:rPr dirty="0"/>
              <a:t>Lo</a:t>
            </a:r>
            <a:r>
              <a:rPr spc="-142" dirty="0"/>
              <a:t>r</a:t>
            </a:r>
            <a:r>
              <a:rPr dirty="0"/>
              <a:t>em</a:t>
            </a:r>
            <a:r>
              <a:rPr spc="33" dirty="0"/>
              <a:t> </a:t>
            </a:r>
            <a:r>
              <a:rPr spc="-11" dirty="0"/>
              <a:t>i</a:t>
            </a:r>
            <a:r>
              <a:rPr dirty="0"/>
              <a:t>p</a:t>
            </a:r>
            <a:r>
              <a:rPr spc="-11" dirty="0"/>
              <a:t>su</a:t>
            </a:r>
            <a:r>
              <a:rPr dirty="0"/>
              <a:t>m</a:t>
            </a:r>
            <a:r>
              <a:rPr spc="22" dirty="0"/>
              <a:t> </a:t>
            </a:r>
            <a:r>
              <a:rPr spc="-11" dirty="0"/>
              <a:t>dolo</a:t>
            </a:r>
            <a:r>
              <a:rPr dirty="0"/>
              <a:t>r</a:t>
            </a:r>
            <a:r>
              <a:rPr spc="22" dirty="0"/>
              <a:t> </a:t>
            </a:r>
            <a:r>
              <a:rPr spc="-11" dirty="0"/>
              <a:t>si</a:t>
            </a:r>
            <a:r>
              <a:rPr dirty="0"/>
              <a:t>t</a:t>
            </a:r>
            <a:r>
              <a:rPr spc="11" dirty="0"/>
              <a:t> </a:t>
            </a:r>
            <a:r>
              <a:rPr spc="-11" dirty="0"/>
              <a:t>am</a:t>
            </a:r>
            <a:r>
              <a:rPr dirty="0"/>
              <a:t>e</a:t>
            </a:r>
            <a:r>
              <a:rPr spc="131" dirty="0"/>
              <a:t>t</a:t>
            </a:r>
            <a:r>
              <a:rPr dirty="0"/>
              <a:t>,</a:t>
            </a:r>
            <a:r>
              <a:rPr spc="44" dirty="0"/>
              <a:t> </a:t>
            </a:r>
            <a:r>
              <a:rPr spc="-65" dirty="0"/>
              <a:t>c</a:t>
            </a:r>
            <a:r>
              <a:rPr spc="-11" dirty="0"/>
              <a:t>ons</a:t>
            </a:r>
            <a:r>
              <a:rPr dirty="0"/>
              <a:t>ec</a:t>
            </a:r>
            <a:r>
              <a:rPr spc="-120" dirty="0"/>
              <a:t>t</a:t>
            </a:r>
            <a:r>
              <a:rPr dirty="0"/>
              <a:t>etuer </a:t>
            </a:r>
            <a:r>
              <a:rPr spc="-11" dirty="0"/>
              <a:t>adi</a:t>
            </a:r>
            <a:r>
              <a:rPr dirty="0"/>
              <a:t>p</a:t>
            </a:r>
            <a:r>
              <a:rPr spc="-11" dirty="0"/>
              <a:t>is</a:t>
            </a:r>
            <a:r>
              <a:rPr dirty="0"/>
              <a:t>ci</a:t>
            </a:r>
            <a:r>
              <a:rPr spc="-11" dirty="0"/>
              <a:t>n</a:t>
            </a:r>
            <a:r>
              <a:rPr dirty="0"/>
              <a:t>g</a:t>
            </a:r>
            <a:r>
              <a:rPr spc="22" dirty="0"/>
              <a:t> </a:t>
            </a:r>
            <a:r>
              <a:rPr dirty="0"/>
              <a:t>elit</a:t>
            </a:r>
            <a:r>
              <a:rPr spc="11" dirty="0"/>
              <a:t> </a:t>
            </a:r>
            <a:r>
              <a:rPr spc="-11" dirty="0"/>
              <a:t>mae</a:t>
            </a:r>
            <a:r>
              <a:rPr spc="-55" dirty="0"/>
              <a:t>c</a:t>
            </a:r>
            <a:r>
              <a:rPr dirty="0"/>
              <a:t>e</a:t>
            </a:r>
            <a:r>
              <a:rPr spc="-11" dirty="0"/>
              <a:t>na</a:t>
            </a:r>
            <a:r>
              <a:rPr dirty="0"/>
              <a:t>s</a:t>
            </a:r>
            <a:r>
              <a:rPr spc="65" dirty="0"/>
              <a:t> </a:t>
            </a:r>
            <a:r>
              <a:rPr spc="-11" dirty="0"/>
              <a:t>port</a:t>
            </a:r>
            <a:r>
              <a:rPr dirty="0"/>
              <a:t>t</a:t>
            </a:r>
            <a:r>
              <a:rPr spc="-11" dirty="0"/>
              <a:t>i</a:t>
            </a:r>
            <a:r>
              <a:rPr spc="-120" dirty="0"/>
              <a:t>t</a:t>
            </a:r>
            <a:r>
              <a:rPr spc="-11" dirty="0"/>
              <a:t>o</a:t>
            </a:r>
            <a:r>
              <a:rPr dirty="0"/>
              <a:t>r</a:t>
            </a:r>
            <a:r>
              <a:rPr spc="22" dirty="0"/>
              <a:t> </a:t>
            </a:r>
            <a:r>
              <a:rPr spc="-65" dirty="0"/>
              <a:t>c</a:t>
            </a:r>
            <a:r>
              <a:rPr spc="-11" dirty="0"/>
              <a:t>on</a:t>
            </a:r>
            <a:r>
              <a:rPr dirty="0"/>
              <a:t>gue</a:t>
            </a:r>
            <a:r>
              <a:rPr spc="33" dirty="0"/>
              <a:t> </a:t>
            </a:r>
            <a:r>
              <a:rPr spc="-11" dirty="0"/>
              <a:t>mass</a:t>
            </a:r>
            <a:r>
              <a:rPr dirty="0"/>
              <a:t>a</a:t>
            </a:r>
            <a:r>
              <a:rPr spc="55" dirty="0"/>
              <a:t> </a:t>
            </a:r>
            <a:r>
              <a:rPr spc="-11" dirty="0"/>
              <a:t>f</a:t>
            </a:r>
            <a:r>
              <a:rPr dirty="0"/>
              <a:t>u</a:t>
            </a:r>
            <a:r>
              <a:rPr spc="-11" dirty="0"/>
              <a:t>s</a:t>
            </a:r>
            <a:r>
              <a:rPr spc="-65" dirty="0"/>
              <a:t>c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773" y="3689935"/>
            <a:ext cx="21385179" cy="73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1088"/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240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n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titl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tual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spc="-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s: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1" spc="-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7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sch</a:t>
            </a:r>
            <a:r>
              <a:rPr sz="2401" spc="-8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hD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; D</a:t>
            </a:r>
            <a:r>
              <a:rPr sz="2401" spc="-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Al</a:t>
            </a:r>
            <a:r>
              <a:rPr sz="240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1" spc="-44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1" spc="-2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hD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401" spc="-4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1" spc="-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17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BS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ilar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illa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MD4 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1[A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1" spc="-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2[A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3[A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 thi</a:t>
            </a:r>
            <a:r>
              <a:rPr sz="2401" spc="-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4[A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rth 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40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401" spc="-3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1" spc="-11" dirty="0">
                <a:solidFill>
                  <a:srgbClr val="FFFFFF"/>
                </a:solidFill>
                <a:latin typeface="Calibri"/>
                <a:cs typeface="Calibri"/>
              </a:rPr>
              <a:t>or]</a:t>
            </a:r>
            <a:endParaRPr sz="2401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25245" y="1462732"/>
            <a:ext cx="3364283" cy="2200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" name="object 5"/>
          <p:cNvSpPr/>
          <p:nvPr/>
        </p:nvSpPr>
        <p:spPr>
          <a:xfrm>
            <a:off x="1147380" y="5850927"/>
            <a:ext cx="12800060" cy="1219713"/>
          </a:xfrm>
          <a:custGeom>
            <a:avLst/>
            <a:gdLst/>
            <a:ahLst/>
            <a:cxnLst/>
            <a:rect l="l" t="t" r="r" b="b"/>
            <a:pathLst>
              <a:path w="5864225" h="558800">
                <a:moveTo>
                  <a:pt x="5770621" y="0"/>
                </a:moveTo>
                <a:lnTo>
                  <a:pt x="0" y="0"/>
                </a:lnTo>
                <a:lnTo>
                  <a:pt x="0" y="558447"/>
                </a:lnTo>
                <a:lnTo>
                  <a:pt x="5863695" y="558447"/>
                </a:lnTo>
                <a:lnTo>
                  <a:pt x="5863542" y="87690"/>
                </a:lnTo>
                <a:lnTo>
                  <a:pt x="5851616" y="47184"/>
                </a:lnTo>
                <a:lnTo>
                  <a:pt x="5823953" y="16783"/>
                </a:lnTo>
                <a:lnTo>
                  <a:pt x="5785200" y="1135"/>
                </a:lnTo>
                <a:lnTo>
                  <a:pt x="5770621" y="0"/>
                </a:lnTo>
                <a:close/>
              </a:path>
            </a:pathLst>
          </a:custGeom>
          <a:solidFill>
            <a:srgbClr val="AD8F67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" name="object 6"/>
          <p:cNvSpPr txBox="1"/>
          <p:nvPr/>
        </p:nvSpPr>
        <p:spPr>
          <a:xfrm>
            <a:off x="1485342" y="6098616"/>
            <a:ext cx="11957349" cy="2121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AB</a:t>
            </a:r>
            <a:r>
              <a:rPr sz="6002" spc="-109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6002" spc="-142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endParaRPr sz="6002">
              <a:latin typeface="Cambria"/>
              <a:cs typeface="Cambria"/>
            </a:endParaRPr>
          </a:p>
          <a:p>
            <a:pPr marL="27720" marR="11088">
              <a:lnSpc>
                <a:spcPct val="102600"/>
              </a:lnSpc>
              <a:spcBef>
                <a:spcPts val="2608"/>
              </a:spcBef>
            </a:pPr>
            <a:r>
              <a:rPr sz="2728" spc="-109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yp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a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b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s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-55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act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e.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-229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emo</a:t>
            </a:r>
            <a:r>
              <a:rPr sz="2728" spc="-11" dirty="0">
                <a:solidFill>
                  <a:srgbClr val="292934"/>
                </a:solidFill>
                <a:latin typeface="Calibri"/>
                <a:cs typeface="Calibri"/>
              </a:rPr>
              <a:t>v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 bullet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p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728" spc="-11" dirty="0">
                <a:solidFill>
                  <a:srgbClr val="292934"/>
                </a:solidFill>
                <a:latin typeface="Calibri"/>
                <a:cs typeface="Calibri"/>
              </a:rPr>
              <a:t>n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ts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,</a:t>
            </a:r>
            <a:r>
              <a:rPr sz="2728" spc="44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ju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s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5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li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ck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 th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B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ullet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s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bu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-22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on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on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Ho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m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a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b.</a:t>
            </a:r>
            <a:endParaRPr sz="2728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380" y="15029569"/>
            <a:ext cx="12800060" cy="1219713"/>
          </a:xfrm>
          <a:custGeom>
            <a:avLst/>
            <a:gdLst/>
            <a:ahLst/>
            <a:cxnLst/>
            <a:rect l="l" t="t" r="r" b="b"/>
            <a:pathLst>
              <a:path w="5864225" h="558800">
                <a:moveTo>
                  <a:pt x="5770621" y="0"/>
                </a:moveTo>
                <a:lnTo>
                  <a:pt x="0" y="0"/>
                </a:lnTo>
                <a:lnTo>
                  <a:pt x="0" y="558447"/>
                </a:lnTo>
                <a:lnTo>
                  <a:pt x="5863695" y="558447"/>
                </a:lnTo>
                <a:lnTo>
                  <a:pt x="5863542" y="87690"/>
                </a:lnTo>
                <a:lnTo>
                  <a:pt x="5851616" y="47184"/>
                </a:lnTo>
                <a:lnTo>
                  <a:pt x="5823953" y="16783"/>
                </a:lnTo>
                <a:lnTo>
                  <a:pt x="5785200" y="1135"/>
                </a:lnTo>
                <a:lnTo>
                  <a:pt x="5770621" y="0"/>
                </a:lnTo>
                <a:close/>
              </a:path>
            </a:pathLst>
          </a:custGeom>
          <a:solidFill>
            <a:srgbClr val="726056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8" name="object 8"/>
          <p:cNvSpPr txBox="1"/>
          <p:nvPr/>
        </p:nvSpPr>
        <p:spPr>
          <a:xfrm>
            <a:off x="1485342" y="15277259"/>
            <a:ext cx="11976753" cy="1689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spc="-12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6002" spc="-142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6002" spc="-316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6002" spc="-164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ND</a:t>
            </a:r>
            <a:endParaRPr sz="6002">
              <a:latin typeface="Cambria"/>
              <a:cs typeface="Cambria"/>
            </a:endParaRPr>
          </a:p>
          <a:p>
            <a:pPr marL="27720">
              <a:spcBef>
                <a:spcPts val="2696"/>
              </a:spcBef>
            </a:pP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Ad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d 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b="1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b="1" dirty="0">
                <a:solidFill>
                  <a:srgbClr val="292934"/>
                </a:solidFill>
                <a:latin typeface="Calibri"/>
                <a:cs typeface="Calibri"/>
              </a:rPr>
              <a:t>l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b="1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b="1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f ne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ssar</a:t>
            </a:r>
            <a:r>
              <a:rPr sz="2728" b="1" spc="-153" dirty="0">
                <a:solidFill>
                  <a:srgbClr val="292934"/>
                </a:solidFill>
                <a:latin typeface="Calibri"/>
                <a:cs typeface="Calibri"/>
              </a:rPr>
              <a:t>y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.</a:t>
            </a:r>
            <a:r>
              <a:rPr sz="2728" b="1" spc="44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b="1" dirty="0">
                <a:solidFill>
                  <a:srgbClr val="292934"/>
                </a:solidFill>
                <a:latin typeface="Calibri"/>
                <a:cs typeface="Calibri"/>
              </a:rPr>
              <a:t>Cli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ck</a:t>
            </a:r>
            <a:r>
              <a:rPr sz="2728" b="1" spc="44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th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e B 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bu</a:t>
            </a:r>
            <a:r>
              <a:rPr sz="2728" b="1" spc="-33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b="1" spc="-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n 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n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 th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e 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ho</a:t>
            </a:r>
            <a:r>
              <a:rPr sz="2728" b="1" spc="33" dirty="0">
                <a:solidFill>
                  <a:srgbClr val="292934"/>
                </a:solidFill>
                <a:latin typeface="Calibri"/>
                <a:cs typeface="Calibri"/>
              </a:rPr>
              <a:t>me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b="1" spc="-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ab </a:t>
            </a:r>
            <a:r>
              <a:rPr sz="2728" b="1" spc="-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a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d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d 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bol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d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b="1" spc="-44" dirty="0">
                <a:solidFill>
                  <a:srgbClr val="292934"/>
                </a:solidFill>
                <a:latin typeface="Calibri"/>
                <a:cs typeface="Calibri"/>
              </a:rPr>
              <a:t>f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b="1" spc="22" dirty="0">
                <a:solidFill>
                  <a:srgbClr val="292934"/>
                </a:solidFill>
                <a:latin typeface="Calibri"/>
                <a:cs typeface="Calibri"/>
              </a:rPr>
              <a:t>rm</a:t>
            </a:r>
            <a:r>
              <a:rPr sz="2728" b="1" spc="-11" dirty="0">
                <a:solidFill>
                  <a:srgbClr val="292934"/>
                </a:solidFill>
                <a:latin typeface="Calibri"/>
                <a:cs typeface="Calibri"/>
              </a:rPr>
              <a:t>a</a:t>
            </a:r>
            <a:r>
              <a:rPr sz="2728" b="1" spc="-33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b="1" spc="11" dirty="0">
                <a:solidFill>
                  <a:srgbClr val="292934"/>
                </a:solidFill>
                <a:latin typeface="Calibri"/>
                <a:cs typeface="Calibri"/>
              </a:rPr>
              <a:t>ting.</a:t>
            </a:r>
            <a:endParaRPr sz="2728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5288" y="17020628"/>
            <a:ext cx="2609909" cy="14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401" spc="-22" dirty="0">
                <a:solidFill>
                  <a:srgbClr val="292934"/>
                </a:solidFill>
                <a:latin typeface="Calibri"/>
                <a:cs typeface="Calibri"/>
              </a:rPr>
              <a:t>Ba</a:t>
            </a:r>
            <a:r>
              <a:rPr sz="2401" spc="-11" dirty="0">
                <a:solidFill>
                  <a:srgbClr val="292934"/>
                </a:solidFill>
                <a:latin typeface="Calibri"/>
                <a:cs typeface="Calibri"/>
              </a:rPr>
              <a:t>ck</a:t>
            </a:r>
            <a:r>
              <a:rPr sz="2401" spc="-33" dirty="0">
                <a:solidFill>
                  <a:srgbClr val="292934"/>
                </a:solidFill>
                <a:latin typeface="Calibri"/>
                <a:cs typeface="Calibri"/>
              </a:rPr>
              <a:t>g</a:t>
            </a:r>
            <a:r>
              <a:rPr sz="2401" spc="-44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401" spc="-11" dirty="0">
                <a:solidFill>
                  <a:srgbClr val="292934"/>
                </a:solidFill>
                <a:latin typeface="Calibri"/>
                <a:cs typeface="Calibri"/>
              </a:rPr>
              <a:t>oun</a:t>
            </a:r>
            <a:r>
              <a:rPr sz="2401" dirty="0">
                <a:solidFill>
                  <a:srgbClr val="292934"/>
                </a:solidFill>
                <a:latin typeface="Calibri"/>
                <a:cs typeface="Calibri"/>
              </a:rPr>
              <a:t>d</a:t>
            </a:r>
            <a:r>
              <a:rPr sz="2401" spc="-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401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401" spc="-44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401" spc="-22" dirty="0">
                <a:solidFill>
                  <a:srgbClr val="292934"/>
                </a:solidFill>
                <a:latin typeface="Calibri"/>
                <a:cs typeface="Calibri"/>
              </a:rPr>
              <a:t>em</a:t>
            </a:r>
            <a:endParaRPr sz="2401">
              <a:latin typeface="Calibri"/>
              <a:cs typeface="Calibri"/>
            </a:endParaRPr>
          </a:p>
          <a:p>
            <a:pPr marL="483719" indent="-455999">
              <a:spcBef>
                <a:spcPts val="1190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401" spc="-22" dirty="0">
                <a:solidFill>
                  <a:srgbClr val="292934"/>
                </a:solidFill>
                <a:latin typeface="Calibri"/>
                <a:cs typeface="Calibri"/>
              </a:rPr>
              <a:t>Ba</a:t>
            </a:r>
            <a:r>
              <a:rPr sz="2401" spc="-11" dirty="0">
                <a:solidFill>
                  <a:srgbClr val="292934"/>
                </a:solidFill>
                <a:latin typeface="Calibri"/>
                <a:cs typeface="Calibri"/>
              </a:rPr>
              <a:t>ck</a:t>
            </a:r>
            <a:r>
              <a:rPr sz="2401" spc="-33" dirty="0">
                <a:solidFill>
                  <a:srgbClr val="292934"/>
                </a:solidFill>
                <a:latin typeface="Calibri"/>
                <a:cs typeface="Calibri"/>
              </a:rPr>
              <a:t>g</a:t>
            </a:r>
            <a:r>
              <a:rPr sz="2401" spc="-44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401" spc="-11" dirty="0">
                <a:solidFill>
                  <a:srgbClr val="292934"/>
                </a:solidFill>
                <a:latin typeface="Calibri"/>
                <a:cs typeface="Calibri"/>
              </a:rPr>
              <a:t>oun</a:t>
            </a:r>
            <a:r>
              <a:rPr sz="2401" dirty="0">
                <a:solidFill>
                  <a:srgbClr val="292934"/>
                </a:solidFill>
                <a:latin typeface="Calibri"/>
                <a:cs typeface="Calibri"/>
              </a:rPr>
              <a:t>d</a:t>
            </a:r>
            <a:r>
              <a:rPr sz="2401" spc="-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401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401" spc="-44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401" spc="-22" dirty="0">
                <a:solidFill>
                  <a:srgbClr val="292934"/>
                </a:solidFill>
                <a:latin typeface="Calibri"/>
                <a:cs typeface="Calibri"/>
              </a:rPr>
              <a:t>em</a:t>
            </a:r>
            <a:endParaRPr sz="2401">
              <a:latin typeface="Calibri"/>
              <a:cs typeface="Calibri"/>
            </a:endParaRPr>
          </a:p>
          <a:p>
            <a:pPr marL="483719" indent="-455999">
              <a:spcBef>
                <a:spcPts val="1190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401" spc="-22" dirty="0">
                <a:solidFill>
                  <a:srgbClr val="292934"/>
                </a:solidFill>
                <a:latin typeface="Calibri"/>
                <a:cs typeface="Calibri"/>
              </a:rPr>
              <a:t>Ba</a:t>
            </a:r>
            <a:r>
              <a:rPr sz="2401" spc="-11" dirty="0">
                <a:solidFill>
                  <a:srgbClr val="292934"/>
                </a:solidFill>
                <a:latin typeface="Calibri"/>
                <a:cs typeface="Calibri"/>
              </a:rPr>
              <a:t>ck</a:t>
            </a:r>
            <a:r>
              <a:rPr sz="2401" spc="-33" dirty="0">
                <a:solidFill>
                  <a:srgbClr val="292934"/>
                </a:solidFill>
                <a:latin typeface="Calibri"/>
                <a:cs typeface="Calibri"/>
              </a:rPr>
              <a:t>g</a:t>
            </a:r>
            <a:r>
              <a:rPr sz="2401" spc="-44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401" spc="-11" dirty="0">
                <a:solidFill>
                  <a:srgbClr val="292934"/>
                </a:solidFill>
                <a:latin typeface="Calibri"/>
                <a:cs typeface="Calibri"/>
              </a:rPr>
              <a:t>oun</a:t>
            </a:r>
            <a:r>
              <a:rPr sz="2401" dirty="0">
                <a:solidFill>
                  <a:srgbClr val="292934"/>
                </a:solidFill>
                <a:latin typeface="Calibri"/>
                <a:cs typeface="Calibri"/>
              </a:rPr>
              <a:t>d</a:t>
            </a:r>
            <a:r>
              <a:rPr sz="2401" spc="-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401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401" spc="-44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401" spc="-22" dirty="0">
                <a:solidFill>
                  <a:srgbClr val="292934"/>
                </a:solidFill>
                <a:latin typeface="Calibri"/>
                <a:cs typeface="Calibri"/>
              </a:rPr>
              <a:t>em</a:t>
            </a:r>
            <a:endParaRPr sz="2401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7380" y="25826361"/>
            <a:ext cx="12800060" cy="1219713"/>
          </a:xfrm>
          <a:custGeom>
            <a:avLst/>
            <a:gdLst/>
            <a:ahLst/>
            <a:cxnLst/>
            <a:rect l="l" t="t" r="r" b="b"/>
            <a:pathLst>
              <a:path w="5864225" h="558800">
                <a:moveTo>
                  <a:pt x="5770621" y="0"/>
                </a:moveTo>
                <a:lnTo>
                  <a:pt x="0" y="0"/>
                </a:lnTo>
                <a:lnTo>
                  <a:pt x="0" y="558447"/>
                </a:lnTo>
                <a:lnTo>
                  <a:pt x="5863695" y="558447"/>
                </a:lnTo>
                <a:lnTo>
                  <a:pt x="5863542" y="87690"/>
                </a:lnTo>
                <a:lnTo>
                  <a:pt x="5851616" y="47184"/>
                </a:lnTo>
                <a:lnTo>
                  <a:pt x="5823953" y="16783"/>
                </a:lnTo>
                <a:lnTo>
                  <a:pt x="5785200" y="1135"/>
                </a:lnTo>
                <a:lnTo>
                  <a:pt x="5770621" y="0"/>
                </a:lnTo>
                <a:close/>
              </a:path>
            </a:pathLst>
          </a:custGeom>
          <a:solidFill>
            <a:srgbClr val="4C5A6A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1" name="object 11"/>
          <p:cNvSpPr txBox="1"/>
          <p:nvPr/>
        </p:nvSpPr>
        <p:spPr>
          <a:xfrm>
            <a:off x="1485342" y="26074052"/>
            <a:ext cx="4095742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OB</a:t>
            </a:r>
            <a:r>
              <a:rPr sz="6002" spc="-33" dirty="0">
                <a:solidFill>
                  <a:srgbClr val="FFFFFF"/>
                </a:solidFill>
                <a:latin typeface="Cambria"/>
                <a:cs typeface="Cambria"/>
              </a:rPr>
              <a:t>J</a:t>
            </a:r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CT</a:t>
            </a:r>
            <a:r>
              <a:rPr sz="6002" spc="-11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VES</a:t>
            </a:r>
            <a:endParaRPr sz="6002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5181" y="27251008"/>
            <a:ext cx="3279366" cy="217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L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s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 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bject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728" spc="-11" dirty="0">
                <a:solidFill>
                  <a:srgbClr val="292934"/>
                </a:solidFill>
                <a:latin typeface="Calibri"/>
                <a:cs typeface="Calibri"/>
              </a:rPr>
              <a:t>v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es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endParaRPr sz="2728">
              <a:latin typeface="Calibri"/>
              <a:cs typeface="Calibri"/>
            </a:endParaRPr>
          </a:p>
          <a:p>
            <a:pPr marL="483719" indent="-455999">
              <a:spcBef>
                <a:spcPts val="1277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bject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728" spc="-11" dirty="0">
                <a:solidFill>
                  <a:srgbClr val="292934"/>
                </a:solidFill>
                <a:latin typeface="Calibri"/>
                <a:cs typeface="Calibri"/>
              </a:rPr>
              <a:t>v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1</a:t>
            </a:r>
            <a:endParaRPr sz="2728">
              <a:latin typeface="Calibri"/>
              <a:cs typeface="Calibri"/>
            </a:endParaRPr>
          </a:p>
          <a:p>
            <a:pPr marL="483719" indent="-455999">
              <a:spcBef>
                <a:spcPts val="1277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bject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728" spc="-11" dirty="0">
                <a:solidFill>
                  <a:srgbClr val="292934"/>
                </a:solidFill>
                <a:latin typeface="Calibri"/>
                <a:cs typeface="Calibri"/>
              </a:rPr>
              <a:t>v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2</a:t>
            </a:r>
            <a:endParaRPr sz="2728">
              <a:latin typeface="Calibri"/>
              <a:cs typeface="Calibri"/>
            </a:endParaRPr>
          </a:p>
          <a:p>
            <a:pPr marL="483719" indent="-455999">
              <a:spcBef>
                <a:spcPts val="1277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bject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728" spc="-11" dirty="0">
                <a:solidFill>
                  <a:srgbClr val="292934"/>
                </a:solidFill>
                <a:latin typeface="Calibri"/>
                <a:cs typeface="Calibri"/>
              </a:rPr>
              <a:t>v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3</a:t>
            </a:r>
            <a:endParaRPr sz="2728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46146" y="5850927"/>
            <a:ext cx="12800060" cy="1219713"/>
          </a:xfrm>
          <a:custGeom>
            <a:avLst/>
            <a:gdLst/>
            <a:ahLst/>
            <a:cxnLst/>
            <a:rect l="l" t="t" r="r" b="b"/>
            <a:pathLst>
              <a:path w="5864225" h="558800">
                <a:moveTo>
                  <a:pt x="5770621" y="0"/>
                </a:moveTo>
                <a:lnTo>
                  <a:pt x="0" y="0"/>
                </a:lnTo>
                <a:lnTo>
                  <a:pt x="0" y="558447"/>
                </a:lnTo>
                <a:lnTo>
                  <a:pt x="5863695" y="558447"/>
                </a:lnTo>
                <a:lnTo>
                  <a:pt x="5863542" y="87690"/>
                </a:lnTo>
                <a:lnTo>
                  <a:pt x="5851616" y="47184"/>
                </a:lnTo>
                <a:lnTo>
                  <a:pt x="5823953" y="16783"/>
                </a:lnTo>
                <a:lnTo>
                  <a:pt x="5785200" y="1135"/>
                </a:lnTo>
                <a:lnTo>
                  <a:pt x="5770621" y="0"/>
                </a:lnTo>
                <a:close/>
              </a:path>
            </a:pathLst>
          </a:custGeom>
          <a:solidFill>
            <a:srgbClr val="808DA0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4" name="object 14"/>
          <p:cNvSpPr txBox="1"/>
          <p:nvPr/>
        </p:nvSpPr>
        <p:spPr>
          <a:xfrm>
            <a:off x="15884107" y="6098616"/>
            <a:ext cx="3470639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ME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TH</a:t>
            </a:r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ODS</a:t>
            </a:r>
            <a:endParaRPr sz="6002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883949" y="7269478"/>
            <a:ext cx="5562170" cy="217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L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i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s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m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et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ds</a:t>
            </a:r>
            <a:r>
              <a:rPr sz="2728" spc="44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a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n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d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d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s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ripti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ns</a:t>
            </a:r>
            <a:r>
              <a:rPr sz="2728" spc="76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endParaRPr sz="2728">
              <a:latin typeface="Calibri"/>
              <a:cs typeface="Calibri"/>
            </a:endParaRPr>
          </a:p>
          <a:p>
            <a:pPr marL="483719" indent="-455999">
              <a:spcBef>
                <a:spcPts val="1277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M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et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od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1</a:t>
            </a:r>
            <a:endParaRPr sz="2728">
              <a:latin typeface="Calibri"/>
              <a:cs typeface="Calibri"/>
            </a:endParaRPr>
          </a:p>
          <a:p>
            <a:pPr marL="27720">
              <a:spcBef>
                <a:spcPts val="1277"/>
              </a:spcBef>
            </a:pPr>
            <a:r>
              <a:rPr sz="2728" spc="11" dirty="0">
                <a:solidFill>
                  <a:srgbClr val="AD8F67"/>
                </a:solidFill>
                <a:latin typeface="Arial"/>
                <a:cs typeface="Arial"/>
              </a:rPr>
              <a:t>•</a:t>
            </a:r>
            <a:endParaRPr sz="2728">
              <a:latin typeface="Arial"/>
              <a:cs typeface="Arial"/>
            </a:endParaRPr>
          </a:p>
          <a:p>
            <a:pPr marL="27720">
              <a:spcBef>
                <a:spcPts val="1277"/>
              </a:spcBef>
            </a:pPr>
            <a:r>
              <a:rPr sz="2728" spc="11" dirty="0">
                <a:solidFill>
                  <a:srgbClr val="AD8F67"/>
                </a:solidFill>
                <a:latin typeface="Arial"/>
                <a:cs typeface="Arial"/>
              </a:rPr>
              <a:t>•</a:t>
            </a:r>
            <a:endParaRPr sz="2728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41213" y="8448889"/>
            <a:ext cx="1476130" cy="1006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M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od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2</a:t>
            </a:r>
            <a:endParaRPr sz="2728">
              <a:latin typeface="Calibri"/>
              <a:cs typeface="Calibri"/>
            </a:endParaRPr>
          </a:p>
          <a:p>
            <a:pPr marL="27720">
              <a:spcBef>
                <a:spcPts val="1277"/>
              </a:spcBef>
            </a:pP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M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od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3</a:t>
            </a:r>
            <a:endParaRPr sz="2728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546146" y="18893623"/>
            <a:ext cx="2834042" cy="3967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19" name="object 19"/>
          <p:cNvSpPr/>
          <p:nvPr/>
        </p:nvSpPr>
        <p:spPr>
          <a:xfrm>
            <a:off x="18785489" y="18893623"/>
            <a:ext cx="3603500" cy="3967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0" name="object 20"/>
          <p:cNvSpPr/>
          <p:nvPr/>
        </p:nvSpPr>
        <p:spPr>
          <a:xfrm>
            <a:off x="22794291" y="18893622"/>
            <a:ext cx="5555334" cy="3967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1" name="object 21"/>
          <p:cNvSpPr txBox="1"/>
          <p:nvPr/>
        </p:nvSpPr>
        <p:spPr>
          <a:xfrm>
            <a:off x="15609847" y="23664264"/>
            <a:ext cx="8034862" cy="41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-109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yp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 a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a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pti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on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-55" dirty="0">
                <a:solidFill>
                  <a:srgbClr val="292934"/>
                </a:solidFill>
                <a:latin typeface="Calibri"/>
                <a:cs typeface="Calibri"/>
              </a:rPr>
              <a:t>f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or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d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a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-11" dirty="0">
                <a:solidFill>
                  <a:srgbClr val="292934"/>
                </a:solidFill>
                <a:latin typeface="Calibri"/>
                <a:cs typeface="Calibri"/>
              </a:rPr>
              <a:t>n</a:t>
            </a:r>
            <a:r>
              <a:rPr sz="2728" spc="-22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-11" dirty="0">
                <a:solidFill>
                  <a:srgbClr val="292934"/>
                </a:solidFill>
                <a:latin typeface="Calibri"/>
                <a:cs typeface="Calibri"/>
              </a:rPr>
              <a:t>n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 or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pi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u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es</a:t>
            </a:r>
            <a:r>
              <a:rPr sz="2728" spc="44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h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spc="-33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e.</a:t>
            </a:r>
            <a:endParaRPr sz="2728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546146" y="25826361"/>
            <a:ext cx="12800060" cy="1219713"/>
          </a:xfrm>
          <a:custGeom>
            <a:avLst/>
            <a:gdLst/>
            <a:ahLst/>
            <a:cxnLst/>
            <a:rect l="l" t="t" r="r" b="b"/>
            <a:pathLst>
              <a:path w="5864225" h="558800">
                <a:moveTo>
                  <a:pt x="5770621" y="0"/>
                </a:moveTo>
                <a:lnTo>
                  <a:pt x="0" y="0"/>
                </a:lnTo>
                <a:lnTo>
                  <a:pt x="0" y="558447"/>
                </a:lnTo>
                <a:lnTo>
                  <a:pt x="5863695" y="558447"/>
                </a:lnTo>
                <a:lnTo>
                  <a:pt x="5863542" y="87690"/>
                </a:lnTo>
                <a:lnTo>
                  <a:pt x="5851616" y="47184"/>
                </a:lnTo>
                <a:lnTo>
                  <a:pt x="5823953" y="16783"/>
                </a:lnTo>
                <a:lnTo>
                  <a:pt x="5785200" y="1135"/>
                </a:lnTo>
                <a:lnTo>
                  <a:pt x="5770621" y="0"/>
                </a:lnTo>
                <a:close/>
              </a:path>
            </a:pathLst>
          </a:custGeom>
          <a:solidFill>
            <a:srgbClr val="79463D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3" name="object 23"/>
          <p:cNvSpPr txBox="1"/>
          <p:nvPr/>
        </p:nvSpPr>
        <p:spPr>
          <a:xfrm>
            <a:off x="15884107" y="26074052"/>
            <a:ext cx="2999386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RE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SU</a:t>
            </a:r>
            <a:r>
              <a:rPr sz="6002" spc="-65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6002" spc="-33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endParaRPr sz="6002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884108" y="27251007"/>
            <a:ext cx="1664632" cy="1592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-22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sul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1</a:t>
            </a:r>
            <a:endParaRPr sz="2728">
              <a:latin typeface="Calibri"/>
              <a:cs typeface="Calibri"/>
            </a:endParaRPr>
          </a:p>
          <a:p>
            <a:pPr marL="483719" indent="-455999">
              <a:spcBef>
                <a:spcPts val="1277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-22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sul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2</a:t>
            </a:r>
            <a:endParaRPr sz="2728">
              <a:latin typeface="Calibri"/>
              <a:cs typeface="Calibri"/>
            </a:endParaRPr>
          </a:p>
          <a:p>
            <a:pPr marL="483719" indent="-455999">
              <a:spcBef>
                <a:spcPts val="1277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-22" dirty="0">
                <a:solidFill>
                  <a:srgbClr val="292934"/>
                </a:solidFill>
                <a:latin typeface="Calibri"/>
                <a:cs typeface="Calibri"/>
              </a:rPr>
              <a:t>R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sul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t</a:t>
            </a:r>
            <a:r>
              <a:rPr sz="2728" spc="33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3</a:t>
            </a:r>
            <a:endParaRPr sz="2728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899204" y="5850927"/>
            <a:ext cx="12800060" cy="1219713"/>
          </a:xfrm>
          <a:custGeom>
            <a:avLst/>
            <a:gdLst/>
            <a:ahLst/>
            <a:cxnLst/>
            <a:rect l="l" t="t" r="r" b="b"/>
            <a:pathLst>
              <a:path w="5864225" h="558800">
                <a:moveTo>
                  <a:pt x="5770621" y="0"/>
                </a:moveTo>
                <a:lnTo>
                  <a:pt x="0" y="0"/>
                </a:lnTo>
                <a:lnTo>
                  <a:pt x="0" y="558447"/>
                </a:lnTo>
                <a:lnTo>
                  <a:pt x="5863695" y="558447"/>
                </a:lnTo>
                <a:lnTo>
                  <a:pt x="5863542" y="87690"/>
                </a:lnTo>
                <a:lnTo>
                  <a:pt x="5851616" y="47184"/>
                </a:lnTo>
                <a:lnTo>
                  <a:pt x="5823953" y="16783"/>
                </a:lnTo>
                <a:lnTo>
                  <a:pt x="5785200" y="1135"/>
                </a:lnTo>
                <a:lnTo>
                  <a:pt x="5770621" y="0"/>
                </a:lnTo>
                <a:close/>
              </a:path>
            </a:pathLst>
          </a:custGeom>
          <a:solidFill>
            <a:srgbClr val="79463D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6" name="object 26"/>
          <p:cNvSpPr txBox="1"/>
          <p:nvPr/>
        </p:nvSpPr>
        <p:spPr>
          <a:xfrm>
            <a:off x="30237169" y="6098616"/>
            <a:ext cx="2999386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RE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SU</a:t>
            </a:r>
            <a:r>
              <a:rPr sz="6002" spc="-65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6002" spc="-33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endParaRPr sz="6002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519342" y="11887744"/>
            <a:ext cx="12039125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64" y="0"/>
                </a:lnTo>
              </a:path>
            </a:pathLst>
          </a:custGeom>
          <a:ln w="4188">
            <a:solidFill>
              <a:srgbClr val="DCDCE3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8" name="object 28"/>
          <p:cNvSpPr/>
          <p:nvPr/>
        </p:nvSpPr>
        <p:spPr>
          <a:xfrm>
            <a:off x="30519342" y="10822692"/>
            <a:ext cx="12039125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64" y="0"/>
                </a:lnTo>
              </a:path>
            </a:pathLst>
          </a:custGeom>
          <a:ln w="4188">
            <a:solidFill>
              <a:srgbClr val="DCDCE3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29" name="object 29"/>
          <p:cNvSpPr/>
          <p:nvPr/>
        </p:nvSpPr>
        <p:spPr>
          <a:xfrm>
            <a:off x="30519342" y="9757641"/>
            <a:ext cx="12039125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64" y="0"/>
                </a:lnTo>
              </a:path>
            </a:pathLst>
          </a:custGeom>
          <a:ln w="4188">
            <a:solidFill>
              <a:srgbClr val="DCDCE3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0" name="object 30"/>
          <p:cNvSpPr/>
          <p:nvPr/>
        </p:nvSpPr>
        <p:spPr>
          <a:xfrm>
            <a:off x="30519342" y="8694112"/>
            <a:ext cx="12039125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64" y="0"/>
                </a:lnTo>
              </a:path>
            </a:pathLst>
          </a:custGeom>
          <a:ln w="4188">
            <a:solidFill>
              <a:srgbClr val="DCDCE3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1" name="object 31"/>
          <p:cNvSpPr/>
          <p:nvPr/>
        </p:nvSpPr>
        <p:spPr>
          <a:xfrm>
            <a:off x="30519342" y="7629060"/>
            <a:ext cx="12039125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64" y="0"/>
                </a:lnTo>
              </a:path>
            </a:pathLst>
          </a:custGeom>
          <a:ln w="4188">
            <a:solidFill>
              <a:srgbClr val="DCDCE3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2" name="object 32"/>
          <p:cNvSpPr/>
          <p:nvPr/>
        </p:nvSpPr>
        <p:spPr>
          <a:xfrm>
            <a:off x="32023976" y="9225117"/>
            <a:ext cx="9030037" cy="2130338"/>
          </a:xfrm>
          <a:custGeom>
            <a:avLst/>
            <a:gdLst/>
            <a:ahLst/>
            <a:cxnLst/>
            <a:rect l="l" t="t" r="r" b="b"/>
            <a:pathLst>
              <a:path w="4137025" h="975995">
                <a:moveTo>
                  <a:pt x="0" y="97728"/>
                </a:moveTo>
                <a:lnTo>
                  <a:pt x="1379364" y="975886"/>
                </a:lnTo>
                <a:lnTo>
                  <a:pt x="2758031" y="487943"/>
                </a:lnTo>
                <a:lnTo>
                  <a:pt x="4136697" y="0"/>
                </a:lnTo>
              </a:path>
            </a:pathLst>
          </a:custGeom>
          <a:ln w="13263">
            <a:solidFill>
              <a:srgbClr val="93A299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3" name="object 33"/>
          <p:cNvSpPr/>
          <p:nvPr/>
        </p:nvSpPr>
        <p:spPr>
          <a:xfrm>
            <a:off x="32023976" y="9331773"/>
            <a:ext cx="9030037" cy="2770690"/>
          </a:xfrm>
          <a:custGeom>
            <a:avLst/>
            <a:gdLst/>
            <a:ahLst/>
            <a:cxnLst/>
            <a:rect l="l" t="t" r="r" b="b"/>
            <a:pathLst>
              <a:path w="4137025" h="1269364">
                <a:moveTo>
                  <a:pt x="0" y="975886"/>
                </a:moveTo>
                <a:lnTo>
                  <a:pt x="1379364" y="0"/>
                </a:lnTo>
                <a:lnTo>
                  <a:pt x="2758031" y="1269071"/>
                </a:lnTo>
                <a:lnTo>
                  <a:pt x="4136697" y="781128"/>
                </a:lnTo>
              </a:path>
            </a:pathLst>
          </a:custGeom>
          <a:ln w="13263">
            <a:solidFill>
              <a:srgbClr val="AD8F67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4" name="object 34"/>
          <p:cNvSpPr/>
          <p:nvPr/>
        </p:nvSpPr>
        <p:spPr>
          <a:xfrm>
            <a:off x="32023976" y="8693350"/>
            <a:ext cx="9030037" cy="3196203"/>
          </a:xfrm>
          <a:custGeom>
            <a:avLst/>
            <a:gdLst/>
            <a:ahLst/>
            <a:cxnLst/>
            <a:rect l="l" t="t" r="r" b="b"/>
            <a:pathLst>
              <a:path w="4137025" h="1464310">
                <a:moveTo>
                  <a:pt x="0" y="1463829"/>
                </a:moveTo>
                <a:lnTo>
                  <a:pt x="1379364" y="1463829"/>
                </a:lnTo>
                <a:lnTo>
                  <a:pt x="2758031" y="975886"/>
                </a:lnTo>
                <a:lnTo>
                  <a:pt x="4136697" y="0"/>
                </a:lnTo>
              </a:path>
            </a:pathLst>
          </a:custGeom>
          <a:ln w="13263">
            <a:solidFill>
              <a:srgbClr val="726056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35" name="object 35"/>
          <p:cNvSpPr txBox="1"/>
          <p:nvPr/>
        </p:nvSpPr>
        <p:spPr>
          <a:xfrm>
            <a:off x="41132397" y="9135869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7576E"/>
                </a:solidFill>
                <a:latin typeface="Calibri"/>
                <a:cs typeface="Calibri"/>
              </a:rPr>
              <a:t>Se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ries</a:t>
            </a:r>
            <a:r>
              <a:rPr sz="1200" spc="-22" dirty="0">
                <a:solidFill>
                  <a:srgbClr val="57576E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1, 4.5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274202" y="10724914"/>
            <a:ext cx="11657965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R="11088" algn="r">
              <a:spcBef>
                <a:spcPts val="295"/>
              </a:spcBef>
            </a:pPr>
            <a:r>
              <a:rPr sz="1200" dirty="0">
                <a:solidFill>
                  <a:srgbClr val="57576E"/>
                </a:solidFill>
                <a:latin typeface="Calibri"/>
                <a:cs typeface="Calibri"/>
              </a:rPr>
              <a:t>Se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ries</a:t>
            </a:r>
            <a:r>
              <a:rPr sz="1200" spc="-22" dirty="0">
                <a:solidFill>
                  <a:srgbClr val="57576E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2, 2.8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132701" y="8603344"/>
            <a:ext cx="68470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7576E"/>
                </a:solidFill>
                <a:latin typeface="Calibri"/>
                <a:cs typeface="Calibri"/>
              </a:rPr>
              <a:t>Se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ries</a:t>
            </a:r>
            <a:r>
              <a:rPr sz="1200" spc="-22" dirty="0">
                <a:solidFill>
                  <a:srgbClr val="57576E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3, 5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274202" y="13920070"/>
            <a:ext cx="12312175" cy="382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2255140" algn="l"/>
              </a:tabLst>
            </a:pP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0   </a:t>
            </a:r>
            <a:r>
              <a:rPr sz="1200" spc="11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696986"/>
                </a:solidFill>
                <a:latin typeface="Calibri"/>
                <a:cs typeface="Calibri"/>
              </a:rPr>
              <a:t> 	</a:t>
            </a:r>
            <a:endParaRPr sz="1200">
              <a:latin typeface="Calibri"/>
              <a:cs typeface="Calibri"/>
            </a:endParaRPr>
          </a:p>
          <a:p>
            <a:pPr marL="217604" algn="ctr">
              <a:spcBef>
                <a:spcPts val="109"/>
              </a:spcBef>
              <a:tabLst>
                <a:tab pos="3226642" algn="l"/>
                <a:tab pos="6237065" algn="l"/>
                <a:tab pos="9246103" algn="l"/>
              </a:tabLst>
            </a:pP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a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e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o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r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	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a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e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o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r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	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a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e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o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r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3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	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a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e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o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r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274202" y="12855019"/>
            <a:ext cx="123121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>
              <a:tabLst>
                <a:tab pos="12282860" algn="l"/>
              </a:tabLst>
            </a:pP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1   </a:t>
            </a:r>
            <a:r>
              <a:rPr sz="1200" spc="11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696986"/>
                </a:solidFill>
                <a:latin typeface="Calibri"/>
                <a:cs typeface="Calibri"/>
              </a:rPr>
              <a:t> 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274201" y="11789966"/>
            <a:ext cx="133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274201" y="9659864"/>
            <a:ext cx="133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274201" y="8594812"/>
            <a:ext cx="133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274201" y="7529759"/>
            <a:ext cx="133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064546" y="10490004"/>
            <a:ext cx="201594" cy="668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7720"/>
            <a:r>
              <a:rPr sz="1310" spc="-11" dirty="0">
                <a:solidFill>
                  <a:srgbClr val="696986"/>
                </a:solidFill>
                <a:latin typeface="Calibri"/>
                <a:cs typeface="Calibri"/>
              </a:rPr>
              <a:t>Axi</a:t>
            </a:r>
            <a:r>
              <a:rPr sz="1310" dirty="0">
                <a:solidFill>
                  <a:srgbClr val="696986"/>
                </a:solidFill>
                <a:latin typeface="Calibri"/>
                <a:cs typeface="Calibri"/>
              </a:rPr>
              <a:t>s</a:t>
            </a:r>
            <a:r>
              <a:rPr sz="1310" spc="11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696986"/>
                </a:solidFill>
                <a:latin typeface="Calibri"/>
                <a:cs typeface="Calibri"/>
              </a:rPr>
              <a:t>Title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769362" y="7185122"/>
            <a:ext cx="1057547" cy="285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855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855" spc="-11" dirty="0">
                <a:solidFill>
                  <a:srgbClr val="696986"/>
                </a:solidFill>
                <a:latin typeface="Calibri"/>
                <a:cs typeface="Calibri"/>
              </a:rPr>
              <a:t>har</a:t>
            </a:r>
            <a:r>
              <a:rPr sz="1855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855" spc="11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855" dirty="0">
                <a:solidFill>
                  <a:srgbClr val="696986"/>
                </a:solidFill>
                <a:latin typeface="Calibri"/>
                <a:cs typeface="Calibri"/>
              </a:rPr>
              <a:t>Title</a:t>
            </a:r>
            <a:endParaRPr sz="1855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519342" y="20653469"/>
            <a:ext cx="12039125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64" y="0"/>
                </a:lnTo>
              </a:path>
            </a:pathLst>
          </a:custGeom>
          <a:ln w="4188">
            <a:solidFill>
              <a:srgbClr val="DCDCE3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7" name="object 47"/>
          <p:cNvSpPr/>
          <p:nvPr/>
        </p:nvSpPr>
        <p:spPr>
          <a:xfrm>
            <a:off x="30519342" y="19588417"/>
            <a:ext cx="12039125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64" y="0"/>
                </a:lnTo>
              </a:path>
            </a:pathLst>
          </a:custGeom>
          <a:ln w="4188">
            <a:solidFill>
              <a:srgbClr val="DCDCE3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8" name="object 48"/>
          <p:cNvSpPr/>
          <p:nvPr/>
        </p:nvSpPr>
        <p:spPr>
          <a:xfrm>
            <a:off x="30519342" y="18523366"/>
            <a:ext cx="12039125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64" y="0"/>
                </a:lnTo>
              </a:path>
            </a:pathLst>
          </a:custGeom>
          <a:ln w="4188">
            <a:solidFill>
              <a:srgbClr val="DCDCE3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49" name="object 49"/>
          <p:cNvSpPr/>
          <p:nvPr/>
        </p:nvSpPr>
        <p:spPr>
          <a:xfrm>
            <a:off x="30519342" y="17458315"/>
            <a:ext cx="12039125" cy="0"/>
          </a:xfrm>
          <a:custGeom>
            <a:avLst/>
            <a:gdLst/>
            <a:ahLst/>
            <a:cxnLst/>
            <a:rect l="l" t="t" r="r" b="b"/>
            <a:pathLst>
              <a:path w="5515609">
                <a:moveTo>
                  <a:pt x="0" y="0"/>
                </a:moveTo>
                <a:lnTo>
                  <a:pt x="5515364" y="0"/>
                </a:lnTo>
              </a:path>
            </a:pathLst>
          </a:custGeom>
          <a:ln w="4188">
            <a:solidFill>
              <a:srgbClr val="DCDCE3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0" name="object 50"/>
          <p:cNvSpPr/>
          <p:nvPr/>
        </p:nvSpPr>
        <p:spPr>
          <a:xfrm>
            <a:off x="32023976" y="17990842"/>
            <a:ext cx="9030037" cy="2130338"/>
          </a:xfrm>
          <a:custGeom>
            <a:avLst/>
            <a:gdLst/>
            <a:ahLst/>
            <a:cxnLst/>
            <a:rect l="l" t="t" r="r" b="b"/>
            <a:pathLst>
              <a:path w="4137025" h="975995">
                <a:moveTo>
                  <a:pt x="0" y="97030"/>
                </a:moveTo>
                <a:lnTo>
                  <a:pt x="1379364" y="975886"/>
                </a:lnTo>
                <a:lnTo>
                  <a:pt x="2758031" y="487943"/>
                </a:lnTo>
                <a:lnTo>
                  <a:pt x="4136697" y="0"/>
                </a:lnTo>
              </a:path>
            </a:pathLst>
          </a:custGeom>
          <a:ln w="13263">
            <a:solidFill>
              <a:srgbClr val="93A299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1" name="object 51"/>
          <p:cNvSpPr/>
          <p:nvPr/>
        </p:nvSpPr>
        <p:spPr>
          <a:xfrm>
            <a:off x="32023976" y="18095974"/>
            <a:ext cx="9030037" cy="2770690"/>
          </a:xfrm>
          <a:custGeom>
            <a:avLst/>
            <a:gdLst/>
            <a:ahLst/>
            <a:cxnLst/>
            <a:rect l="l" t="t" r="r" b="b"/>
            <a:pathLst>
              <a:path w="4137025" h="1269365">
                <a:moveTo>
                  <a:pt x="0" y="975886"/>
                </a:moveTo>
                <a:lnTo>
                  <a:pt x="1379364" y="0"/>
                </a:lnTo>
                <a:lnTo>
                  <a:pt x="2758031" y="1269071"/>
                </a:lnTo>
                <a:lnTo>
                  <a:pt x="4136697" y="781128"/>
                </a:lnTo>
              </a:path>
            </a:pathLst>
          </a:custGeom>
          <a:ln w="13263">
            <a:solidFill>
              <a:srgbClr val="AD8F67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2" name="object 52"/>
          <p:cNvSpPr/>
          <p:nvPr/>
        </p:nvSpPr>
        <p:spPr>
          <a:xfrm>
            <a:off x="32023976" y="17457553"/>
            <a:ext cx="9030037" cy="3196203"/>
          </a:xfrm>
          <a:custGeom>
            <a:avLst/>
            <a:gdLst/>
            <a:ahLst/>
            <a:cxnLst/>
            <a:rect l="l" t="t" r="r" b="b"/>
            <a:pathLst>
              <a:path w="4137025" h="1464309">
                <a:moveTo>
                  <a:pt x="0" y="1463829"/>
                </a:moveTo>
                <a:lnTo>
                  <a:pt x="1379364" y="1463829"/>
                </a:lnTo>
                <a:lnTo>
                  <a:pt x="2758031" y="975886"/>
                </a:lnTo>
                <a:lnTo>
                  <a:pt x="4136697" y="0"/>
                </a:lnTo>
              </a:path>
            </a:pathLst>
          </a:custGeom>
          <a:ln w="13263">
            <a:solidFill>
              <a:srgbClr val="726056"/>
            </a:solidFill>
          </a:ln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53" name="object 53"/>
          <p:cNvSpPr txBox="1"/>
          <p:nvPr/>
        </p:nvSpPr>
        <p:spPr>
          <a:xfrm>
            <a:off x="41132397" y="17900199"/>
            <a:ext cx="79974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7576E"/>
                </a:solidFill>
                <a:latin typeface="Calibri"/>
                <a:cs typeface="Calibri"/>
              </a:rPr>
              <a:t>Se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ries</a:t>
            </a:r>
            <a:r>
              <a:rPr sz="1200" spc="-22" dirty="0">
                <a:solidFill>
                  <a:srgbClr val="57576E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1, 4.5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274202" y="19489092"/>
            <a:ext cx="11657965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R="11088" algn="r">
              <a:spcBef>
                <a:spcPts val="306"/>
              </a:spcBef>
            </a:pPr>
            <a:r>
              <a:rPr sz="1200" dirty="0">
                <a:solidFill>
                  <a:srgbClr val="57576E"/>
                </a:solidFill>
                <a:latin typeface="Calibri"/>
                <a:cs typeface="Calibri"/>
              </a:rPr>
              <a:t>Se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ries</a:t>
            </a:r>
            <a:r>
              <a:rPr sz="1200" spc="-22" dirty="0">
                <a:solidFill>
                  <a:srgbClr val="57576E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2, 2.8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132701" y="17367672"/>
            <a:ext cx="68470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dirty="0">
                <a:solidFill>
                  <a:srgbClr val="57576E"/>
                </a:solidFill>
                <a:latin typeface="Calibri"/>
                <a:cs typeface="Calibri"/>
              </a:rPr>
              <a:t>Se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ries</a:t>
            </a:r>
            <a:r>
              <a:rPr sz="1200" spc="-22" dirty="0">
                <a:solidFill>
                  <a:srgbClr val="57576E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7576E"/>
                </a:solidFill>
                <a:latin typeface="Calibri"/>
                <a:cs typeface="Calibri"/>
              </a:rPr>
              <a:t>3, 5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274202" y="22684248"/>
            <a:ext cx="12312175" cy="382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2255140" algn="l"/>
              </a:tabLst>
            </a:pP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0   </a:t>
            </a:r>
            <a:r>
              <a:rPr sz="1200" spc="11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696986"/>
                </a:solidFill>
                <a:latin typeface="Calibri"/>
                <a:cs typeface="Calibri"/>
              </a:rPr>
              <a:t> 	</a:t>
            </a:r>
            <a:endParaRPr sz="1200">
              <a:latin typeface="Calibri"/>
              <a:cs typeface="Calibri"/>
            </a:endParaRPr>
          </a:p>
          <a:p>
            <a:pPr marL="217604" algn="ctr">
              <a:spcBef>
                <a:spcPts val="109"/>
              </a:spcBef>
              <a:tabLst>
                <a:tab pos="3226642" algn="l"/>
                <a:tab pos="6237065" algn="l"/>
                <a:tab pos="9246103" algn="l"/>
              </a:tabLst>
            </a:pP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a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e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o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r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	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a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e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o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r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	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a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e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o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r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3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	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a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e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o</a:t>
            </a:r>
            <a:r>
              <a:rPr sz="1200" spc="-22" dirty="0">
                <a:solidFill>
                  <a:srgbClr val="696986"/>
                </a:solidFill>
                <a:latin typeface="Calibri"/>
                <a:cs typeface="Calibri"/>
              </a:rPr>
              <a:t>r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274202" y="21619194"/>
            <a:ext cx="123121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>
              <a:tabLst>
                <a:tab pos="12282860" algn="l"/>
              </a:tabLst>
            </a:pP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1   </a:t>
            </a:r>
            <a:r>
              <a:rPr sz="1200" spc="11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696986"/>
                </a:solidFill>
                <a:latin typeface="Calibri"/>
                <a:cs typeface="Calibri"/>
              </a:rPr>
              <a:t> 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0274201" y="20554143"/>
            <a:ext cx="133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274201" y="18424039"/>
            <a:ext cx="133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274201" y="17358988"/>
            <a:ext cx="133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0274202" y="15949451"/>
            <a:ext cx="12312175" cy="547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6711" algn="ctr"/>
            <a:r>
              <a:rPr sz="1855" dirty="0">
                <a:solidFill>
                  <a:srgbClr val="696986"/>
                </a:solidFill>
                <a:latin typeface="Calibri"/>
                <a:cs typeface="Calibri"/>
              </a:rPr>
              <a:t>C</a:t>
            </a:r>
            <a:r>
              <a:rPr sz="1855" spc="-11" dirty="0">
                <a:solidFill>
                  <a:srgbClr val="696986"/>
                </a:solidFill>
                <a:latin typeface="Calibri"/>
                <a:cs typeface="Calibri"/>
              </a:rPr>
              <a:t>har</a:t>
            </a:r>
            <a:r>
              <a:rPr sz="1855" dirty="0">
                <a:solidFill>
                  <a:srgbClr val="696986"/>
                </a:solidFill>
                <a:latin typeface="Calibri"/>
                <a:cs typeface="Calibri"/>
              </a:rPr>
              <a:t>t</a:t>
            </a:r>
            <a:r>
              <a:rPr sz="1855" spc="11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855" dirty="0">
                <a:solidFill>
                  <a:srgbClr val="696986"/>
                </a:solidFill>
                <a:latin typeface="Calibri"/>
                <a:cs typeface="Calibri"/>
              </a:rPr>
              <a:t>Title</a:t>
            </a:r>
            <a:endParaRPr sz="1855">
              <a:latin typeface="Calibri"/>
              <a:cs typeface="Calibri"/>
            </a:endParaRPr>
          </a:p>
          <a:p>
            <a:pPr algn="ctr">
              <a:spcBef>
                <a:spcPts val="644"/>
              </a:spcBef>
              <a:tabLst>
                <a:tab pos="12255140" algn="l"/>
              </a:tabLst>
            </a:pPr>
            <a:r>
              <a:rPr sz="1200" spc="-11" dirty="0">
                <a:solidFill>
                  <a:srgbClr val="696986"/>
                </a:solidFill>
                <a:latin typeface="Calibri"/>
                <a:cs typeface="Calibri"/>
              </a:rPr>
              <a:t>6   </a:t>
            </a:r>
            <a:r>
              <a:rPr sz="1200" spc="11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696986"/>
                </a:solidFill>
                <a:latin typeface="Calibri"/>
                <a:cs typeface="Calibri"/>
              </a:rPr>
              <a:t> 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064546" y="19254330"/>
            <a:ext cx="201594" cy="668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7720"/>
            <a:r>
              <a:rPr sz="1310" spc="-11" dirty="0">
                <a:solidFill>
                  <a:srgbClr val="696986"/>
                </a:solidFill>
                <a:latin typeface="Calibri"/>
                <a:cs typeface="Calibri"/>
              </a:rPr>
              <a:t>Axi</a:t>
            </a:r>
            <a:r>
              <a:rPr sz="1310" dirty="0">
                <a:solidFill>
                  <a:srgbClr val="696986"/>
                </a:solidFill>
                <a:latin typeface="Calibri"/>
                <a:cs typeface="Calibri"/>
              </a:rPr>
              <a:t>s</a:t>
            </a:r>
            <a:r>
              <a:rPr sz="1310" spc="11" dirty="0">
                <a:solidFill>
                  <a:srgbClr val="696986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696986"/>
                </a:solidFill>
                <a:latin typeface="Calibri"/>
                <a:cs typeface="Calibri"/>
              </a:rPr>
              <a:t>Title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9899204" y="25826361"/>
            <a:ext cx="12800060" cy="1219713"/>
          </a:xfrm>
          <a:custGeom>
            <a:avLst/>
            <a:gdLst/>
            <a:ahLst/>
            <a:cxnLst/>
            <a:rect l="l" t="t" r="r" b="b"/>
            <a:pathLst>
              <a:path w="5864225" h="558800">
                <a:moveTo>
                  <a:pt x="5770621" y="0"/>
                </a:moveTo>
                <a:lnTo>
                  <a:pt x="0" y="0"/>
                </a:lnTo>
                <a:lnTo>
                  <a:pt x="0" y="558447"/>
                </a:lnTo>
                <a:lnTo>
                  <a:pt x="5863695" y="558447"/>
                </a:lnTo>
                <a:lnTo>
                  <a:pt x="5863542" y="87690"/>
                </a:lnTo>
                <a:lnTo>
                  <a:pt x="5851616" y="47184"/>
                </a:lnTo>
                <a:lnTo>
                  <a:pt x="5823953" y="16783"/>
                </a:lnTo>
                <a:lnTo>
                  <a:pt x="5785200" y="1135"/>
                </a:lnTo>
                <a:lnTo>
                  <a:pt x="5770621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>
            <a:endParaRPr sz="8576"/>
          </a:p>
        </p:txBody>
      </p:sp>
      <p:sp>
        <p:nvSpPr>
          <p:cNvPr id="64" name="object 64"/>
          <p:cNvSpPr txBox="1"/>
          <p:nvPr/>
        </p:nvSpPr>
        <p:spPr>
          <a:xfrm>
            <a:off x="30237170" y="26074052"/>
            <a:ext cx="4824798" cy="92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6002" spc="-87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6002" spc="-44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NC</a:t>
            </a:r>
            <a:r>
              <a:rPr sz="6002" spc="-196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6002" spc="-33" dirty="0">
                <a:solidFill>
                  <a:srgbClr val="FFFFFF"/>
                </a:solidFill>
                <a:latin typeface="Cambria"/>
                <a:cs typeface="Cambria"/>
              </a:rPr>
              <a:t>USIO</a:t>
            </a:r>
            <a:r>
              <a:rPr sz="6002" spc="-5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6002" spc="-33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endParaRPr sz="6002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237011" y="27251008"/>
            <a:ext cx="2352106" cy="1592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719" indent="-455999"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n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lusi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on</a:t>
            </a:r>
            <a:r>
              <a:rPr sz="2728" spc="5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1</a:t>
            </a:r>
            <a:endParaRPr sz="2728">
              <a:latin typeface="Calibri"/>
              <a:cs typeface="Calibri"/>
            </a:endParaRPr>
          </a:p>
          <a:p>
            <a:pPr marL="483719" indent="-455999">
              <a:spcBef>
                <a:spcPts val="1277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n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lusi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on</a:t>
            </a:r>
            <a:r>
              <a:rPr sz="2728" spc="5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2</a:t>
            </a:r>
            <a:endParaRPr sz="2728">
              <a:latin typeface="Calibri"/>
              <a:cs typeface="Calibri"/>
            </a:endParaRPr>
          </a:p>
          <a:p>
            <a:pPr marL="483719" indent="-455999">
              <a:spcBef>
                <a:spcPts val="1277"/>
              </a:spcBef>
              <a:buClr>
                <a:srgbClr val="AD8F67"/>
              </a:buClr>
              <a:buFont typeface="Arial"/>
              <a:buChar char="•"/>
              <a:tabLst>
                <a:tab pos="485105" algn="l"/>
              </a:tabLst>
            </a:pP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</a:t>
            </a:r>
            <a:r>
              <a:rPr sz="2728" spc="11" dirty="0">
                <a:solidFill>
                  <a:srgbClr val="292934"/>
                </a:solidFill>
                <a:latin typeface="Calibri"/>
                <a:cs typeface="Calibri"/>
              </a:rPr>
              <a:t>n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c</a:t>
            </a:r>
            <a:r>
              <a:rPr sz="2728" dirty="0">
                <a:solidFill>
                  <a:srgbClr val="292934"/>
                </a:solidFill>
                <a:latin typeface="Calibri"/>
                <a:cs typeface="Calibri"/>
              </a:rPr>
              <a:t>lusi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on</a:t>
            </a:r>
            <a:r>
              <a:rPr sz="2728" spc="5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2728" spc="22" dirty="0">
                <a:solidFill>
                  <a:srgbClr val="292934"/>
                </a:solidFill>
                <a:latin typeface="Calibri"/>
                <a:cs typeface="Calibri"/>
              </a:rPr>
              <a:t>3</a:t>
            </a:r>
            <a:endParaRPr sz="2728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5546148" y="11945009"/>
          <a:ext cx="12798901" cy="6034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5752"/>
                <a:gridCol w="3923275"/>
                <a:gridCol w="3199770"/>
                <a:gridCol w="3200104"/>
              </a:tblGrid>
              <a:tr h="855696">
                <a:tc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817">
                      <a:solidFill>
                        <a:srgbClr val="93A299"/>
                      </a:solidFill>
                      <a:prstDash val="solid"/>
                    </a:lnT>
                    <a:lnB w="5817">
                      <a:solidFill>
                        <a:srgbClr val="93A2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</a:pPr>
                      <a:r>
                        <a:rPr sz="27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70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7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70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din</a:t>
                      </a:r>
                      <a:r>
                        <a:rPr sz="27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817">
                      <a:solidFill>
                        <a:srgbClr val="93A299"/>
                      </a:solidFill>
                      <a:prstDash val="solid"/>
                    </a:lnT>
                    <a:lnB w="5817">
                      <a:solidFill>
                        <a:srgbClr val="93A2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27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70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7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70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din</a:t>
                      </a:r>
                      <a:r>
                        <a:rPr sz="27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817">
                      <a:solidFill>
                        <a:srgbClr val="93A299"/>
                      </a:solidFill>
                      <a:prstDash val="solid"/>
                    </a:lnT>
                    <a:lnB w="5817">
                      <a:solidFill>
                        <a:srgbClr val="93A2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27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70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7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70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din</a:t>
                      </a:r>
                      <a:r>
                        <a:rPr sz="27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817">
                      <a:solidFill>
                        <a:srgbClr val="93A299"/>
                      </a:solidFill>
                      <a:prstDash val="solid"/>
                    </a:lnT>
                    <a:lnB w="5817">
                      <a:solidFill>
                        <a:srgbClr val="93A299"/>
                      </a:solidFill>
                      <a:prstDash val="solid"/>
                    </a:lnB>
                  </a:tcPr>
                </a:tc>
              </a:tr>
              <a:tr h="862046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700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em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817">
                      <a:solidFill>
                        <a:srgbClr val="93A299"/>
                      </a:solidFill>
                      <a:prstDash val="solid"/>
                    </a:lnT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marL="33083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817">
                      <a:solidFill>
                        <a:srgbClr val="93A299"/>
                      </a:solidFill>
                      <a:prstDash val="solid"/>
                    </a:lnT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817">
                      <a:solidFill>
                        <a:srgbClr val="93A299"/>
                      </a:solidFill>
                      <a:prstDash val="solid"/>
                    </a:lnT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34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817">
                      <a:solidFill>
                        <a:srgbClr val="93A299"/>
                      </a:solidFill>
                      <a:prstDash val="solid"/>
                    </a:lnT>
                    <a:solidFill>
                      <a:srgbClr val="93A299"/>
                    </a:solidFill>
                  </a:tcPr>
                </a:tc>
              </a:tr>
              <a:tr h="86205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700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em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1470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75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85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29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6204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700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em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marL="331470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A299"/>
                    </a:solidFill>
                  </a:tcPr>
                </a:tc>
              </a:tr>
              <a:tr h="86204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700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em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10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95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87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97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62046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700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em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marL="33210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32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32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A299"/>
                    </a:solidFill>
                  </a:tcPr>
                </a:tc>
              </a:tr>
              <a:tr h="868402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700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em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5817">
                      <a:solidFill>
                        <a:srgbClr val="93A2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740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5817">
                      <a:solidFill>
                        <a:srgbClr val="93A2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5817">
                      <a:solidFill>
                        <a:srgbClr val="93A2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700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27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5817">
                      <a:solidFill>
                        <a:srgbClr val="93A2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737</Words>
  <Application>Microsoft Office PowerPoint</Application>
  <PresentationFormat>Custom</PresentationFormat>
  <Paragraphs>245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[Poster Title] Lorem ipsum dolor sit amet, consectetuer adipiscing elit maecenas porttitor congue massa fusce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Sesha Srinivasan</dc:creator>
  <cp:lastModifiedBy>Sesha Srinivasan</cp:lastModifiedBy>
  <cp:revision>2</cp:revision>
  <dcterms:created xsi:type="dcterms:W3CDTF">2017-07-11T10:28:39Z</dcterms:created>
  <dcterms:modified xsi:type="dcterms:W3CDTF">2017-07-27T19:42:15Z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2017-06-01T00:00:00Z</vt:filetime>
  </property>
  <property fmtid="{D5CDD505-2E9C-101B-9397-08002B2CF9AE}" pid="3" name="LastSaved">
    <vt:filetime>2017-07-11T00:00:00Z</vt:filetime>
  </property>
</Properties>
</file>